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2" r:id="rId1"/>
  </p:sldMasterIdLst>
  <p:notesMasterIdLst>
    <p:notesMasterId r:id="rId25"/>
  </p:notesMasterIdLst>
  <p:handoutMasterIdLst>
    <p:handoutMasterId r:id="rId26"/>
  </p:handoutMasterIdLst>
  <p:sldIdLst>
    <p:sldId id="256" r:id="rId2"/>
    <p:sldId id="258" r:id="rId3"/>
    <p:sldId id="263" r:id="rId4"/>
    <p:sldId id="260" r:id="rId5"/>
    <p:sldId id="261" r:id="rId6"/>
    <p:sldId id="262" r:id="rId7"/>
    <p:sldId id="264" r:id="rId8"/>
    <p:sldId id="265" r:id="rId9"/>
    <p:sldId id="273" r:id="rId10"/>
    <p:sldId id="274" r:id="rId11"/>
    <p:sldId id="266" r:id="rId12"/>
    <p:sldId id="275" r:id="rId13"/>
    <p:sldId id="278" r:id="rId14"/>
    <p:sldId id="268" r:id="rId15"/>
    <p:sldId id="276" r:id="rId16"/>
    <p:sldId id="270" r:id="rId17"/>
    <p:sldId id="271" r:id="rId18"/>
    <p:sldId id="282" r:id="rId19"/>
    <p:sldId id="281" r:id="rId20"/>
    <p:sldId id="283" r:id="rId21"/>
    <p:sldId id="277" r:id="rId22"/>
    <p:sldId id="279" r:id="rId23"/>
    <p:sldId id="280" r:id="rId24"/>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Century Schoolbook" pitchFamily="18"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Century Schoolbook" pitchFamily="18"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Century Schoolbook" pitchFamily="18"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Century Schoolbook" pitchFamily="18"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Century Schoolbook" pitchFamily="18" charset="0"/>
        <a:ea typeface="ＭＳ Ｐゴシック" pitchFamily="50" charset="-128"/>
        <a:cs typeface="+mn-cs"/>
      </a:defRPr>
    </a:lvl5pPr>
    <a:lvl6pPr marL="2286000" algn="l" defTabSz="914400" rtl="0" eaLnBrk="1" latinLnBrk="0" hangingPunct="1">
      <a:defRPr kumimoji="1" kern="1200">
        <a:solidFill>
          <a:schemeClr val="tx1"/>
        </a:solidFill>
        <a:latin typeface="Century Schoolbook" pitchFamily="18" charset="0"/>
        <a:ea typeface="ＭＳ Ｐゴシック" pitchFamily="50" charset="-128"/>
        <a:cs typeface="+mn-cs"/>
      </a:defRPr>
    </a:lvl6pPr>
    <a:lvl7pPr marL="2743200" algn="l" defTabSz="914400" rtl="0" eaLnBrk="1" latinLnBrk="0" hangingPunct="1">
      <a:defRPr kumimoji="1" kern="1200">
        <a:solidFill>
          <a:schemeClr val="tx1"/>
        </a:solidFill>
        <a:latin typeface="Century Schoolbook" pitchFamily="18" charset="0"/>
        <a:ea typeface="ＭＳ Ｐゴシック" pitchFamily="50" charset="-128"/>
        <a:cs typeface="+mn-cs"/>
      </a:defRPr>
    </a:lvl7pPr>
    <a:lvl8pPr marL="3200400" algn="l" defTabSz="914400" rtl="0" eaLnBrk="1" latinLnBrk="0" hangingPunct="1">
      <a:defRPr kumimoji="1" kern="1200">
        <a:solidFill>
          <a:schemeClr val="tx1"/>
        </a:solidFill>
        <a:latin typeface="Century Schoolbook" pitchFamily="18" charset="0"/>
        <a:ea typeface="ＭＳ Ｐゴシック" pitchFamily="50" charset="-128"/>
        <a:cs typeface="+mn-cs"/>
      </a:defRPr>
    </a:lvl8pPr>
    <a:lvl9pPr marL="3657600" algn="l" defTabSz="914400" rtl="0" eaLnBrk="1" latinLnBrk="0" hangingPunct="1">
      <a:defRPr kumimoji="1" kern="1200">
        <a:solidFill>
          <a:schemeClr val="tx1"/>
        </a:solidFill>
        <a:latin typeface="Century Schoolbook" pitchFamily="18"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F73A"/>
    <a:srgbClr val="3004AC"/>
    <a:srgbClr val="FEA0A0"/>
    <a:srgbClr val="B40C7C"/>
    <a:srgbClr val="95F785"/>
    <a:srgbClr val="FF6B5B"/>
    <a:srgbClr val="E6FE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2611" autoAdjust="0"/>
  </p:normalViewPr>
  <p:slideViewPr>
    <p:cSldViewPr>
      <p:cViewPr>
        <p:scale>
          <a:sx n="66" d="100"/>
          <a:sy n="66" d="100"/>
        </p:scale>
        <p:origin x="-1608" y="-414"/>
      </p:cViewPr>
      <p:guideLst>
        <p:guide orient="horz" pos="2160"/>
        <p:guide pos="2880"/>
      </p:guideLst>
    </p:cSldViewPr>
  </p:slideViewPr>
  <p:outlineViewPr>
    <p:cViewPr>
      <p:scale>
        <a:sx n="33" d="100"/>
        <a:sy n="33" d="100"/>
      </p:scale>
      <p:origin x="0" y="1098"/>
    </p:cViewPr>
  </p:outlineViewPr>
  <p:notesTextViewPr>
    <p:cViewPr>
      <p:scale>
        <a:sx n="1" d="1"/>
        <a:sy n="1" d="1"/>
      </p:scale>
      <p:origin x="0" y="0"/>
    </p:cViewPr>
  </p:notesTextViewPr>
  <p:sorterViewPr>
    <p:cViewPr>
      <p:scale>
        <a:sx n="100" d="100"/>
        <a:sy n="100" d="100"/>
      </p:scale>
      <p:origin x="0" y="2946"/>
    </p:cViewPr>
  </p:sorterViewPr>
  <p:notesViewPr>
    <p:cSldViewPr>
      <p:cViewPr varScale="1">
        <p:scale>
          <a:sx n="79" d="100"/>
          <a:sy n="79" d="100"/>
        </p:scale>
        <p:origin x="-199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49F789-0D7C-4903-9780-FF4AF5029E5A}" type="datetimeFigureOut">
              <a:rPr lang="ja-JP" altLang="en-US"/>
              <a:pPr>
                <a:defRPr/>
              </a:pPr>
              <a:t>2011/11/3</a:t>
            </a:fld>
            <a:endParaRPr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167101C-1746-439E-8272-41B3B4B72B37}" type="slidenum">
              <a:rPr lang="ja-JP" altLang="en-US"/>
              <a:pPr>
                <a:defRPr/>
              </a:pPr>
              <a:t>‹#›</a:t>
            </a:fld>
            <a:endParaRPr lang="ja-JP" altLang="en-US"/>
          </a:p>
        </p:txBody>
      </p:sp>
    </p:spTree>
    <p:extLst>
      <p:ext uri="{BB962C8B-B14F-4D97-AF65-F5344CB8AC3E}">
        <p14:creationId xmlns:p14="http://schemas.microsoft.com/office/powerpoint/2010/main" val="3748217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03CDACD-CD91-47B2-90DE-0D032FD28ECF}" type="datetimeFigureOut">
              <a:rPr lang="ja-JP" altLang="en-US"/>
              <a:pPr>
                <a:defRPr/>
              </a:pPr>
              <a:t>2011/11/3</a:t>
            </a:fld>
            <a:endParaRPr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5C5EB9C-58D1-4E7A-945C-F71D200BEE76}" type="slidenum">
              <a:rPr lang="ja-JP" altLang="en-US"/>
              <a:pPr>
                <a:defRPr/>
              </a:pPr>
              <a:t>‹#›</a:t>
            </a:fld>
            <a:endParaRPr lang="ja-JP" altLang="en-US"/>
          </a:p>
        </p:txBody>
      </p:sp>
    </p:spTree>
    <p:extLst>
      <p:ext uri="{BB962C8B-B14F-4D97-AF65-F5344CB8AC3E}">
        <p14:creationId xmlns:p14="http://schemas.microsoft.com/office/powerpoint/2010/main" val="30535071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1</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2</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t>近年のロボット　⇒　産業用から生活内に</a:t>
            </a:r>
            <a:endParaRPr lang="en-US" altLang="ja-JP" dirty="0" smtClean="0"/>
          </a:p>
          <a:p>
            <a:pPr eaLnBrk="1" hangingPunct="1"/>
            <a:r>
              <a:rPr lang="ja-JP" altLang="en-US" dirty="0" smtClean="0"/>
              <a:t>これからのロボット　⇒　生活の中で人間と共存</a:t>
            </a:r>
            <a:endParaRPr lang="en-US" altLang="ja-JP" dirty="0" smtClean="0"/>
          </a:p>
          <a:p>
            <a:endParaRPr kumimoji="1" lang="en-US" altLang="ja-JP" dirty="0" smtClean="0"/>
          </a:p>
          <a:p>
            <a:endParaRPr kumimoji="1" lang="en-US" altLang="ja-JP" dirty="0" smtClean="0"/>
          </a:p>
          <a:p>
            <a:pPr marL="171450" marR="0" indent="-171450" algn="l" defTabSz="914400" rtl="0" eaLnBrk="0" fontAlgn="base" latinLnBrk="0" hangingPunct="0">
              <a:lnSpc>
                <a:spcPct val="100000"/>
              </a:lnSpc>
              <a:spcBef>
                <a:spcPct val="30000"/>
              </a:spcBef>
              <a:spcAft>
                <a:spcPct val="0"/>
              </a:spcAft>
              <a:buClrTx/>
              <a:buSzTx/>
              <a:buFont typeface="Wingdings" pitchFamily="2" charset="2"/>
              <a:buChar char="u"/>
              <a:tabLst/>
              <a:defRPr/>
            </a:pPr>
            <a:r>
              <a:rPr lang="ja-JP" altLang="en-US" dirty="0" smtClean="0"/>
              <a:t>自律移動ロボットの課題</a:t>
            </a:r>
            <a:r>
              <a:rPr lang="en-US" altLang="ja-JP" dirty="0" smtClean="0"/>
              <a:t>:</a:t>
            </a:r>
          </a:p>
          <a:p>
            <a:pPr marL="628650" marR="0" lvl="1" indent="-171450" algn="l" defTabSz="914400" rtl="0" eaLnBrk="0" fontAlgn="base" latinLnBrk="0" hangingPunct="0">
              <a:lnSpc>
                <a:spcPct val="100000"/>
              </a:lnSpc>
              <a:spcBef>
                <a:spcPct val="30000"/>
              </a:spcBef>
              <a:spcAft>
                <a:spcPct val="0"/>
              </a:spcAft>
              <a:buClrTx/>
              <a:buSzTx/>
              <a:buFont typeface="Wingdings" pitchFamily="2" charset="2"/>
              <a:buChar char="p"/>
              <a:tabLst/>
              <a:defRPr/>
            </a:pPr>
            <a:r>
              <a:rPr kumimoji="1" lang="ja-JP" altLang="en-US" dirty="0" smtClean="0"/>
              <a:t>自己位置認識：</a:t>
            </a:r>
            <a:endParaRPr kumimoji="1" lang="en-US" altLang="ja-JP" dirty="0" smtClean="0"/>
          </a:p>
          <a:p>
            <a:pPr marL="457200" marR="0" lvl="1" indent="0" algn="l" defTabSz="914400" rtl="0" eaLnBrk="0" fontAlgn="base" latinLnBrk="0" hangingPunct="0">
              <a:lnSpc>
                <a:spcPct val="100000"/>
              </a:lnSpc>
              <a:spcBef>
                <a:spcPct val="30000"/>
              </a:spcBef>
              <a:spcAft>
                <a:spcPct val="0"/>
              </a:spcAft>
              <a:buClrTx/>
              <a:buSzTx/>
              <a:buFont typeface="Wingdings" pitchFamily="2" charset="2"/>
              <a:buNone/>
              <a:tabLst/>
              <a:defRPr/>
            </a:pPr>
            <a:r>
              <a:rPr kumimoji="1" lang="ja-JP" altLang="en-US" dirty="0" smtClean="0"/>
              <a:t>人間　⇒　</a:t>
            </a:r>
            <a:r>
              <a:rPr lang="ja-JP" altLang="en-US" sz="1200" dirty="0" smtClean="0">
                <a:solidFill>
                  <a:srgbClr val="FF0000"/>
                </a:solidFill>
              </a:rPr>
              <a:t>目</a:t>
            </a:r>
            <a:r>
              <a:rPr lang="ja-JP" altLang="en-US" sz="1200" dirty="0" smtClean="0"/>
              <a:t>で見て</a:t>
            </a:r>
            <a:r>
              <a:rPr kumimoji="1" lang="ja-JP" altLang="en-US" sz="1200" dirty="0" smtClean="0"/>
              <a:t>自己位置認識</a:t>
            </a:r>
            <a:endParaRPr kumimoji="1" lang="en-US" altLang="ja-JP" sz="1200" dirty="0" smtClean="0"/>
          </a:p>
          <a:p>
            <a:pPr marL="457200" marR="0" lvl="1" indent="0" algn="l" defTabSz="914400" rtl="0" eaLnBrk="0" fontAlgn="base" latinLnBrk="0" hangingPunct="0">
              <a:lnSpc>
                <a:spcPct val="100000"/>
              </a:lnSpc>
              <a:spcBef>
                <a:spcPct val="30000"/>
              </a:spcBef>
              <a:spcAft>
                <a:spcPct val="0"/>
              </a:spcAft>
              <a:buClrTx/>
              <a:buSzTx/>
              <a:buFont typeface="Wingdings" pitchFamily="2" charset="2"/>
              <a:buNone/>
              <a:tabLst/>
              <a:defRPr/>
            </a:pPr>
            <a:r>
              <a:rPr kumimoji="1" lang="ja-JP" altLang="en-US" dirty="0" smtClean="0"/>
              <a:t>ロボット　⇒　</a:t>
            </a:r>
            <a:r>
              <a:rPr lang="ja-JP" altLang="en-US" sz="1200" dirty="0" smtClean="0">
                <a:solidFill>
                  <a:srgbClr val="FF0000"/>
                </a:solidFill>
              </a:rPr>
              <a:t>カメラ画像</a:t>
            </a:r>
            <a:r>
              <a:rPr lang="ja-JP" altLang="en-US" sz="1200" dirty="0" smtClean="0"/>
              <a:t>による</a:t>
            </a:r>
            <a:r>
              <a:rPr kumimoji="1" lang="ja-JP" altLang="en-US" sz="1200" dirty="0" smtClean="0"/>
              <a:t>自己位置認識</a:t>
            </a:r>
            <a:endParaRPr kumimoji="1" lang="en-US" altLang="ja-JP" sz="1200" dirty="0" smtClean="0"/>
          </a:p>
          <a:p>
            <a:pPr marL="457200" marR="0" lvl="1" indent="0" algn="l" defTabSz="914400" rtl="0" eaLnBrk="0" fontAlgn="base" latinLnBrk="0" hangingPunct="0">
              <a:lnSpc>
                <a:spcPct val="100000"/>
              </a:lnSpc>
              <a:spcBef>
                <a:spcPct val="30000"/>
              </a:spcBef>
              <a:spcAft>
                <a:spcPct val="0"/>
              </a:spcAft>
              <a:buClrTx/>
              <a:buSzTx/>
              <a:buFont typeface="Wingdings" pitchFamily="2" charset="2"/>
              <a:buNone/>
              <a:tabLst/>
              <a:defRPr/>
            </a:pPr>
            <a:endParaRPr kumimoji="1" lang="en-US" altLang="ja-JP" sz="1200" dirty="0" smtClean="0"/>
          </a:p>
          <a:p>
            <a:pPr marL="628650" marR="0" lvl="1" indent="-171450" algn="l" defTabSz="914400" rtl="0" eaLnBrk="0" fontAlgn="base" latinLnBrk="0" hangingPunct="0">
              <a:lnSpc>
                <a:spcPct val="100000"/>
              </a:lnSpc>
              <a:spcBef>
                <a:spcPct val="30000"/>
              </a:spcBef>
              <a:spcAft>
                <a:spcPct val="0"/>
              </a:spcAft>
              <a:buClrTx/>
              <a:buSzTx/>
              <a:buFont typeface="Wingdings" pitchFamily="2" charset="2"/>
              <a:buChar char="p"/>
              <a:tabLst/>
              <a:defRPr/>
            </a:pPr>
            <a:r>
              <a:rPr lang="ja-JP" altLang="en-US" sz="1200" dirty="0" smtClean="0"/>
              <a:t>目的地までの移動</a:t>
            </a:r>
            <a:endParaRPr lang="en-US" altLang="ja-JP" sz="1200" dirty="0" smtClean="0"/>
          </a:p>
          <a:p>
            <a:pPr marL="628650" marR="0" lvl="1" indent="-171450" algn="l" defTabSz="914400" rtl="0" eaLnBrk="0" fontAlgn="base" latinLnBrk="0" hangingPunct="0">
              <a:lnSpc>
                <a:spcPct val="100000"/>
              </a:lnSpc>
              <a:spcBef>
                <a:spcPct val="30000"/>
              </a:spcBef>
              <a:spcAft>
                <a:spcPct val="0"/>
              </a:spcAft>
              <a:buClrTx/>
              <a:buSzTx/>
              <a:buFont typeface="Wingdings" pitchFamily="2" charset="2"/>
              <a:buChar char="p"/>
              <a:tabLst/>
              <a:defRPr/>
            </a:pPr>
            <a:endParaRPr kumimoji="1" lang="ja-JP" altLang="en-US" sz="1200" dirty="0" smtClean="0"/>
          </a:p>
          <a:p>
            <a:pPr marL="0" indent="0">
              <a:buFont typeface="Arial"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5C5EB9C-58D1-4E7A-945C-F71D200BEE76}" type="slidenum">
              <a:rPr lang="ja-JP" altLang="en-US" smtClean="0"/>
              <a:pPr>
                <a:defRPr/>
              </a:pPr>
              <a:t>3</a:t>
            </a:fld>
            <a:endParaRPr lang="ja-JP" altLang="en-US"/>
          </a:p>
        </p:txBody>
      </p:sp>
    </p:spTree>
    <p:extLst>
      <p:ext uri="{BB962C8B-B14F-4D97-AF65-F5344CB8AC3E}">
        <p14:creationId xmlns:p14="http://schemas.microsoft.com/office/powerpoint/2010/main" val="1273358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b="1" dirty="0" smtClean="0">
                <a:ea typeface="ＭＳ Ｐ明朝" pitchFamily="18" charset="-128"/>
              </a:rPr>
              <a:t>⇒</a:t>
            </a:r>
            <a:r>
              <a:rPr lang="ja-JP" altLang="en-US" dirty="0" smtClean="0">
                <a:ea typeface="ＭＳ Ｐ明朝" pitchFamily="18" charset="-128"/>
              </a:rPr>
              <a:t>人々が生活している空間の中でロボットが自律的に行動する。</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b="1" dirty="0" smtClean="0">
                <a:ea typeface="ＭＳ Ｐ明朝" pitchFamily="18" charset="-128"/>
              </a:rPr>
              <a:t>⇒</a:t>
            </a:r>
            <a:r>
              <a:rPr lang="ja-JP" altLang="en-US" dirty="0" smtClean="0">
                <a:ea typeface="ＭＳ Ｐ明朝" pitchFamily="18" charset="-128"/>
              </a:rPr>
              <a:t>「安全かつ確実に動く」</a:t>
            </a:r>
            <a:endParaRPr lang="en-US" altLang="ja-JP" dirty="0" smtClean="0">
              <a:ea typeface="ＭＳ Ｐ明朝" pitchFamily="18" charset="-128"/>
            </a:endParaRPr>
          </a:p>
          <a:p>
            <a:pPr eaLnBrk="1" hangingPunct="1"/>
            <a:r>
              <a:rPr lang="ja-JP" altLang="en-US" dirty="0" smtClean="0">
                <a:ea typeface="ＭＳ Ｐ明朝" pitchFamily="18" charset="-128"/>
              </a:rPr>
              <a:t>ロボットにチャレンジ！</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buFontTx/>
              <a:buChar char="-"/>
            </a:pPr>
            <a:r>
              <a:rPr lang="ja-JP" altLang="en-US" dirty="0" smtClean="0">
                <a:ea typeface="ＭＳ Ｐ明朝" pitchFamily="18" charset="-128"/>
              </a:rPr>
              <a:t>つくば市中央公園の周辺</a:t>
            </a:r>
            <a:endParaRPr lang="en-US" altLang="ja-JP" dirty="0" smtClean="0">
              <a:ea typeface="ＭＳ Ｐ明朝" pitchFamily="18" charset="-128"/>
            </a:endParaRPr>
          </a:p>
          <a:p>
            <a:pPr eaLnBrk="1" hangingPunct="1">
              <a:buFontTx/>
              <a:buChar char="-"/>
            </a:pPr>
            <a:endParaRPr lang="en-US" altLang="ja-JP" dirty="0" smtClean="0">
              <a:ea typeface="ＭＳ Ｐ明朝" pitchFamily="18" charset="-128"/>
            </a:endParaRPr>
          </a:p>
          <a:p>
            <a:pPr eaLnBrk="1" hangingPunct="1">
              <a:buFontTx/>
              <a:buChar char="-"/>
            </a:pPr>
            <a:r>
              <a:rPr lang="ja-JP" altLang="en-US" dirty="0" smtClean="0">
                <a:ea typeface="ＭＳ Ｐ明朝" pitchFamily="18" charset="-128"/>
              </a:rPr>
              <a:t>コースは約</a:t>
            </a:r>
            <a:r>
              <a:rPr lang="en-US" altLang="ja-JP" dirty="0" smtClean="0">
                <a:ea typeface="ＭＳ Ｐ明朝" pitchFamily="18" charset="-128"/>
              </a:rPr>
              <a:t>1.1km</a:t>
            </a:r>
            <a:r>
              <a:rPr lang="ja-JP" altLang="en-US" dirty="0" err="1" smtClean="0">
                <a:ea typeface="ＭＳ Ｐ明朝" pitchFamily="18" charset="-128"/>
              </a:rPr>
              <a:t>の遊</a:t>
            </a:r>
            <a:r>
              <a:rPr lang="ja-JP" altLang="en-US" dirty="0" smtClean="0">
                <a:ea typeface="ＭＳ Ｐ明朝" pitchFamily="18" charset="-128"/>
              </a:rPr>
              <a:t>歩道</a:t>
            </a:r>
            <a:endParaRPr lang="en-US" altLang="ja-JP" dirty="0" smtClean="0">
              <a:ea typeface="ＭＳ Ｐ明朝" pitchFamily="18" charset="-128"/>
            </a:endParaRPr>
          </a:p>
          <a:p>
            <a:pPr eaLnBrk="1" hangingPunct="1">
              <a:buFontTx/>
              <a:buChar char="-"/>
            </a:pPr>
            <a:endParaRPr lang="en-US" altLang="ja-JP" dirty="0" smtClean="0">
              <a:ea typeface="ＭＳ Ｐ明朝" pitchFamily="18" charset="-128"/>
            </a:endParaRPr>
          </a:p>
          <a:p>
            <a:pPr eaLnBrk="1" hangingPunct="1">
              <a:buFontTx/>
              <a:buChar char="-"/>
            </a:pPr>
            <a:r>
              <a:rPr lang="en-US" altLang="ja-JP" dirty="0" smtClean="0">
                <a:ea typeface="ＭＳ Ｐ明朝" pitchFamily="18" charset="-128"/>
              </a:rPr>
              <a:t>2007</a:t>
            </a:r>
            <a:r>
              <a:rPr lang="ja-JP" altLang="en-US" dirty="0" smtClean="0">
                <a:ea typeface="ＭＳ Ｐ明朝" pitchFamily="18" charset="-128"/>
              </a:rPr>
              <a:t>年度からはじめ、群大チームは</a:t>
            </a:r>
            <a:r>
              <a:rPr lang="en-US" altLang="ja-JP" dirty="0" smtClean="0">
                <a:ea typeface="ＭＳ Ｐ明朝" pitchFamily="18" charset="-128"/>
              </a:rPr>
              <a:t>2</a:t>
            </a:r>
            <a:r>
              <a:rPr lang="ja-JP" altLang="en-US" dirty="0" smtClean="0">
                <a:ea typeface="ＭＳ Ｐ明朝" pitchFamily="18" charset="-128"/>
              </a:rPr>
              <a:t>回目の参加</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5C5EB9C-58D1-4E7A-945C-F71D200BEE76}" type="slidenum">
              <a:rPr lang="ja-JP" altLang="en-US" smtClean="0"/>
              <a:pPr>
                <a:defRPr/>
              </a:pPr>
              <a:t>4</a:t>
            </a:fld>
            <a:endParaRPr lang="ja-JP" altLang="en-US"/>
          </a:p>
        </p:txBody>
      </p:sp>
    </p:spTree>
    <p:extLst>
      <p:ext uri="{BB962C8B-B14F-4D97-AF65-F5344CB8AC3E}">
        <p14:creationId xmlns:p14="http://schemas.microsoft.com/office/powerpoint/2010/main" val="1254969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5</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SzPct val="100000"/>
            </a:pPr>
            <a:r>
              <a:rPr lang="ja-JP" altLang="en-US" dirty="0" smtClean="0">
                <a:ea typeface="ＭＳ Ｐ明朝" pitchFamily="18" charset="-128"/>
              </a:rPr>
              <a:t>ガウシアン・ピラミッド分解を適用することで、ノイズを除去</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Gaussian Pyramid</a:t>
            </a:r>
            <a:r>
              <a:rPr lang="ja-JP" altLang="en-US" dirty="0" smtClean="0">
                <a:ea typeface="ＭＳ Ｐ明朝" pitchFamily="18" charset="-128"/>
              </a:rPr>
              <a:t>の</a:t>
            </a:r>
            <a:r>
              <a:rPr lang="en-US" altLang="ja-JP" dirty="0" smtClean="0">
                <a:ea typeface="ＭＳ Ｐ明朝" pitchFamily="18" charset="-128"/>
              </a:rPr>
              <a:t> ”down sampling” </a:t>
            </a:r>
            <a:r>
              <a:rPr lang="ja-JP" altLang="en-US" dirty="0" smtClean="0">
                <a:ea typeface="ＭＳ Ｐ明朝" pitchFamily="18" charset="-128"/>
              </a:rPr>
              <a:t>と</a:t>
            </a:r>
            <a:r>
              <a:rPr lang="en-US" altLang="ja-JP" dirty="0" smtClean="0">
                <a:ea typeface="ＭＳ Ｐ明朝" pitchFamily="18" charset="-128"/>
              </a:rPr>
              <a:t> ”up sampling”</a:t>
            </a:r>
            <a:r>
              <a:rPr lang="ja-JP" altLang="en-US" dirty="0" smtClean="0">
                <a:ea typeface="ＭＳ Ｐ明朝" pitchFamily="18" charset="-128"/>
              </a:rPr>
              <a:t>によるフィルタリングを実験した。</a:t>
            </a:r>
            <a:r>
              <a:rPr lang="en-US" altLang="ja-JP" dirty="0" smtClean="0">
                <a:ea typeface="ＭＳ Ｐ明朝" pitchFamily="18" charset="-128"/>
              </a:rPr>
              <a:t> </a:t>
            </a:r>
            <a:endParaRPr lang="ja-JP" altLang="en-US" dirty="0" smtClean="0">
              <a:ea typeface="ＭＳ Ｐ明朝" pitchFamily="18" charset="-128"/>
            </a:endParaRPr>
          </a:p>
          <a:p>
            <a:pPr eaLnBrk="1" hangingPunct="1">
              <a:spcBef>
                <a:spcPct val="0"/>
              </a:spcBef>
            </a:pPr>
            <a:endParaRPr lang="ja-JP" altLang="en-US" dirty="0" smtClean="0"/>
          </a:p>
        </p:txBody>
      </p:sp>
      <p:sp>
        <p:nvSpPr>
          <p:cNvPr id="2662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fld id="{FC8CEAFF-9B92-4EE2-A36C-B90479D862E0}" type="slidenum">
              <a:rPr lang="ja-JP" altLang="en-US" smtClean="0"/>
              <a:pPr eaLnBrk="1" hangingPunct="1"/>
              <a:t>8</a:t>
            </a:fld>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Wingdings" pitchFamily="2" charset="2"/>
              <a:buChar char="u"/>
              <a:defRPr/>
            </a:pPr>
            <a:r>
              <a:rPr lang="ja-JP" altLang="en-US" sz="2000" dirty="0" smtClean="0"/>
              <a:t>アップサンプリング （</a:t>
            </a:r>
            <a:r>
              <a:rPr lang="en-US" altLang="ja-JP" sz="2000" dirty="0" smtClean="0"/>
              <a:t>up sampling</a:t>
            </a:r>
            <a:r>
              <a:rPr lang="ja-JP" altLang="en-US" sz="2000" dirty="0" smtClean="0"/>
              <a:t>）</a:t>
            </a:r>
            <a:endParaRPr lang="en-US" altLang="ja-JP" sz="2000" dirty="0" smtClean="0"/>
          </a:p>
          <a:p>
            <a:pPr lvl="1">
              <a:buFont typeface="Wingdings" pitchFamily="2" charset="2"/>
              <a:buChar char="l"/>
              <a:defRPr/>
            </a:pPr>
            <a:r>
              <a:rPr lang="ja-JP" altLang="en-US" sz="1600" dirty="0" smtClean="0"/>
              <a:t>ガウシアンピラミッド分解の</a:t>
            </a:r>
            <a:r>
              <a:rPr lang="en-US" altLang="ja-JP" sz="1600" dirty="0" smtClean="0"/>
              <a:t>1</a:t>
            </a:r>
            <a:r>
              <a:rPr lang="ja-JP" altLang="en-US" sz="1600" dirty="0" smtClean="0"/>
              <a:t>ステップである。</a:t>
            </a:r>
            <a:endParaRPr lang="en-US" altLang="ja-JP" sz="1600" dirty="0" smtClean="0"/>
          </a:p>
          <a:p>
            <a:pPr lvl="1">
              <a:buFont typeface="Wingdings" pitchFamily="2" charset="2"/>
              <a:buChar char="l"/>
              <a:defRPr/>
            </a:pPr>
            <a:r>
              <a:rPr lang="ja-JP" altLang="en-US" sz="1600" dirty="0" smtClean="0"/>
              <a:t>入力画像に</a:t>
            </a:r>
            <a:r>
              <a:rPr lang="en-US" altLang="ja-JP" sz="1600" dirty="0" smtClean="0"/>
              <a:t>0</a:t>
            </a:r>
            <a:r>
              <a:rPr lang="ja-JP" altLang="en-US" sz="1600" dirty="0" smtClean="0"/>
              <a:t>の行と列を挿入することでアップサンプリングを行う</a:t>
            </a:r>
            <a:endParaRPr lang="en-US" altLang="ja-JP" sz="1600" dirty="0" smtClean="0"/>
          </a:p>
          <a:p>
            <a:pPr lvl="1">
              <a:buFont typeface="Wingdings" pitchFamily="2" charset="2"/>
              <a:buChar char="l"/>
              <a:defRPr/>
            </a:pPr>
            <a:r>
              <a:rPr lang="ja-JP" altLang="en-US" sz="1600" dirty="0" smtClean="0"/>
              <a:t>補間のために</a:t>
            </a:r>
            <a:r>
              <a:rPr lang="en-US" altLang="ja-JP" sz="1600" dirty="0" smtClean="0"/>
              <a:t>4</a:t>
            </a:r>
            <a:r>
              <a:rPr lang="ja-JP" altLang="en-US" sz="1600" dirty="0" smtClean="0"/>
              <a:t>倍したガウス・フィルタとの畳み込みを行う．そのため，出力画像は入力画像の</a:t>
            </a:r>
            <a:r>
              <a:rPr lang="en-US" altLang="ja-JP" sz="1600" dirty="0" smtClean="0"/>
              <a:t>4</a:t>
            </a:r>
            <a:r>
              <a:rPr lang="ja-JP" altLang="en-US" sz="1600" dirty="0" smtClean="0"/>
              <a:t>倍の大きさになる</a:t>
            </a:r>
            <a:endParaRPr lang="en-US" altLang="ja-JP" sz="1600" dirty="0" smtClean="0"/>
          </a:p>
          <a:p>
            <a:pPr lvl="1">
              <a:buFont typeface="Wingdings" pitchFamily="2" charset="2"/>
              <a:buChar char="l"/>
              <a:defRPr/>
            </a:pPr>
            <a:endParaRPr lang="en-US" altLang="ja-JP" sz="1600" dirty="0" smtClean="0"/>
          </a:p>
          <a:p>
            <a:pPr marL="457200" lvl="1" indent="0">
              <a:buFont typeface="Wingdings" pitchFamily="-110" charset="2"/>
              <a:buNone/>
              <a:defRPr/>
            </a:pPr>
            <a:endParaRPr lang="en-US" altLang="ja-JP" sz="1600" dirty="0" smtClean="0"/>
          </a:p>
          <a:p>
            <a:pPr>
              <a:buFont typeface="Wingdings" pitchFamily="2" charset="2"/>
              <a:buChar char="u"/>
              <a:defRPr/>
            </a:pPr>
            <a:r>
              <a:rPr lang="ja-JP" altLang="en-US" sz="2000" dirty="0" smtClean="0"/>
              <a:t>アップサンプリング （</a:t>
            </a:r>
            <a:r>
              <a:rPr lang="en-US" altLang="ja-JP" sz="2000" dirty="0" smtClean="0"/>
              <a:t>up sampling</a:t>
            </a:r>
            <a:r>
              <a:rPr lang="ja-JP" altLang="en-US" sz="2000" dirty="0" smtClean="0"/>
              <a:t>）</a:t>
            </a:r>
            <a:endParaRPr lang="en-US" altLang="ja-JP" sz="2000" dirty="0" smtClean="0"/>
          </a:p>
          <a:p>
            <a:pPr lvl="1">
              <a:buFont typeface="Wingdings" pitchFamily="2" charset="2"/>
              <a:buChar char="l"/>
              <a:defRPr/>
            </a:pPr>
            <a:r>
              <a:rPr lang="ja-JP" altLang="en-US" sz="1600" dirty="0" smtClean="0"/>
              <a:t>ガウシアンピラミッド分解の</a:t>
            </a:r>
            <a:r>
              <a:rPr lang="en-US" altLang="ja-JP" sz="1600" dirty="0" smtClean="0"/>
              <a:t>1</a:t>
            </a:r>
            <a:r>
              <a:rPr lang="ja-JP" altLang="en-US" sz="1600" dirty="0" smtClean="0"/>
              <a:t>ステップである。</a:t>
            </a:r>
            <a:endParaRPr lang="en-US" altLang="ja-JP" sz="1600" dirty="0" smtClean="0"/>
          </a:p>
          <a:p>
            <a:pPr lvl="1">
              <a:buFont typeface="Wingdings" pitchFamily="2" charset="2"/>
              <a:buChar char="l"/>
              <a:defRPr/>
            </a:pPr>
            <a:r>
              <a:rPr lang="ja-JP" altLang="en-US" sz="1600" dirty="0" smtClean="0"/>
              <a:t>入力画像に</a:t>
            </a:r>
            <a:r>
              <a:rPr lang="en-US" altLang="ja-JP" sz="1600" dirty="0" smtClean="0"/>
              <a:t>0</a:t>
            </a:r>
            <a:r>
              <a:rPr lang="ja-JP" altLang="en-US" sz="1600" dirty="0" smtClean="0"/>
              <a:t>の行と列を挿入することでアップサンプリングを行う</a:t>
            </a:r>
            <a:endParaRPr lang="en-US" altLang="ja-JP" sz="1600" dirty="0" smtClean="0"/>
          </a:p>
          <a:p>
            <a:pPr lvl="1">
              <a:buFont typeface="Wingdings" pitchFamily="2" charset="2"/>
              <a:buChar char="l"/>
              <a:defRPr/>
            </a:pPr>
            <a:r>
              <a:rPr lang="ja-JP" altLang="en-US" sz="1600" dirty="0" smtClean="0"/>
              <a:t>補間のために</a:t>
            </a:r>
            <a:r>
              <a:rPr lang="en-US" altLang="ja-JP" sz="1600" dirty="0" smtClean="0"/>
              <a:t>4</a:t>
            </a:r>
            <a:r>
              <a:rPr lang="ja-JP" altLang="en-US" sz="1600" dirty="0" smtClean="0"/>
              <a:t>倍したガウス・フィルタとの畳み込みを行う．そのため，出力画像は入力画像の</a:t>
            </a:r>
            <a:r>
              <a:rPr lang="en-US" altLang="ja-JP" sz="1600" dirty="0" smtClean="0"/>
              <a:t>4</a:t>
            </a:r>
            <a:r>
              <a:rPr lang="ja-JP" altLang="en-US" sz="1600" dirty="0" smtClean="0"/>
              <a:t>倍の大きさになる</a:t>
            </a:r>
            <a:endParaRPr lang="en-US" altLang="ja-JP" sz="1600" dirty="0" smtClean="0"/>
          </a:p>
          <a:p>
            <a:pPr lvl="1">
              <a:buFont typeface="Wingdings" pitchFamily="2" charset="2"/>
              <a:buChar char="l"/>
              <a:defRPr/>
            </a:pPr>
            <a:endParaRPr lang="en-US" altLang="ja-JP" sz="1600" dirty="0" smtClean="0"/>
          </a:p>
          <a:p>
            <a:pPr marL="457200" lvl="1" indent="0">
              <a:buFont typeface="Wingdings" pitchFamily="-110" charset="2"/>
              <a:buNone/>
              <a:defRPr/>
            </a:pPr>
            <a:endParaRPr lang="en-US" altLang="ja-JP" sz="16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5C5EB9C-58D1-4E7A-945C-F71D200BEE76}" type="slidenum">
              <a:rPr lang="ja-JP" altLang="en-US" smtClean="0"/>
              <a:pPr>
                <a:defRPr/>
              </a:pPr>
              <a:t>9</a:t>
            </a:fld>
            <a:endParaRPr lang="ja-JP" altLang="en-US"/>
          </a:p>
        </p:txBody>
      </p:sp>
    </p:spTree>
    <p:extLst>
      <p:ext uri="{BB962C8B-B14F-4D97-AF65-F5344CB8AC3E}">
        <p14:creationId xmlns:p14="http://schemas.microsoft.com/office/powerpoint/2010/main" val="905773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Font typeface="Wingdings" pitchFamily="-110" charset="2"/>
              <a:buChar char="u"/>
              <a:defRPr/>
            </a:pPr>
            <a:r>
              <a:rPr lang="en-US" altLang="ja-JP" sz="2000" b="1" dirty="0" smtClean="0"/>
              <a:t>2.1 </a:t>
            </a:r>
            <a:r>
              <a:rPr lang="ja-JP" altLang="en-US" sz="2000" b="1" dirty="0" smtClean="0"/>
              <a:t>輪郭検出</a:t>
            </a:r>
            <a:endParaRPr lang="en-US" altLang="ja-JP" sz="1600" b="1" dirty="0" smtClean="0"/>
          </a:p>
          <a:p>
            <a:pPr lvl="1">
              <a:buFont typeface="Wingdings" pitchFamily="2" charset="2"/>
              <a:buChar char="p"/>
              <a:defRPr/>
            </a:pPr>
            <a:r>
              <a:rPr lang="ja-JP" altLang="en-US" sz="1800" dirty="0" smtClean="0"/>
              <a:t>輪郭（エッジ）⇒隣り合う画素の色・明るさが急激に変化している部分</a:t>
            </a:r>
            <a:endParaRPr lang="en-US" altLang="ja-JP" sz="1800" dirty="0" smtClean="0"/>
          </a:p>
          <a:p>
            <a:pPr lvl="1">
              <a:buFont typeface="Wingdings" pitchFamily="2" charset="2"/>
              <a:buChar char="p"/>
              <a:defRPr/>
            </a:pPr>
            <a:r>
              <a:rPr lang="ja-JP" altLang="en-US" sz="1800" dirty="0" smtClean="0"/>
              <a:t>１次微分（グラディエント）</a:t>
            </a:r>
            <a:endParaRPr lang="en-US" altLang="ja-JP" sz="1800" dirty="0" smtClean="0"/>
          </a:p>
          <a:p>
            <a:pPr lvl="2">
              <a:buFont typeface="Wingdings" pitchFamily="2" charset="2"/>
              <a:buChar char="Ø"/>
              <a:defRPr/>
            </a:pPr>
            <a:r>
              <a:rPr lang="ja-JP" altLang="en-US" sz="1600" dirty="0" smtClean="0"/>
              <a:t>画素濃度の勾配を表す１次微分の値を検出</a:t>
            </a:r>
            <a:endParaRPr lang="en-US" altLang="ja-JP" sz="1600" dirty="0" smtClean="0"/>
          </a:p>
          <a:p>
            <a:pPr lvl="1">
              <a:buFont typeface="Wingdings" pitchFamily="2" charset="2"/>
              <a:buChar char="p"/>
              <a:defRPr/>
            </a:pPr>
            <a:r>
              <a:rPr lang="ja-JP" altLang="ja-JP" sz="1800" dirty="0" smtClean="0"/>
              <a:t>入力された画像をグレイスケールに変換し、フィルタ処理を行なって各画素のエッジの強度を計算する</a:t>
            </a:r>
            <a:endParaRPr lang="en-US" altLang="ja-JP" sz="1800" dirty="0" smtClean="0"/>
          </a:p>
          <a:p>
            <a:pPr lvl="2">
              <a:buFont typeface="Wingdings" pitchFamily="2" charset="2"/>
              <a:buChar char="Ø"/>
              <a:defRPr/>
            </a:pPr>
            <a:endParaRPr lang="en-US" altLang="ja-JP" sz="1600" dirty="0" smtClean="0"/>
          </a:p>
          <a:p>
            <a:pPr marL="0" lvl="2" indent="0">
              <a:buFont typeface="Wingdings" pitchFamily="2" charset="2"/>
              <a:buChar char="Ø"/>
              <a:defRPr/>
            </a:pPr>
            <a:endParaRPr lang="en-US" altLang="ja-JP" sz="1600" dirty="0" smtClean="0"/>
          </a:p>
          <a:p>
            <a:pPr marL="352425" lvl="2" indent="-352425">
              <a:buSzPct val="60000"/>
              <a:buFont typeface="Wingdings" pitchFamily="-110" charset="2"/>
              <a:buChar char="u"/>
              <a:defRPr/>
            </a:pPr>
            <a:r>
              <a:rPr lang="en-US" altLang="ja-JP" sz="2000" b="1" dirty="0" smtClean="0"/>
              <a:t>2.2</a:t>
            </a:r>
            <a:r>
              <a:rPr lang="ja-JP" altLang="en-US" sz="2000" b="1" dirty="0" smtClean="0"/>
              <a:t>　細線化</a:t>
            </a:r>
            <a:endParaRPr lang="en-US" altLang="ja-JP" sz="2000" b="1" dirty="0" smtClean="0"/>
          </a:p>
          <a:p>
            <a:pPr marL="809625" lvl="3" indent="-352425">
              <a:buSzPct val="60000"/>
              <a:buFont typeface="Wingdings" pitchFamily="2" charset="2"/>
              <a:buChar char="p"/>
              <a:defRPr/>
            </a:pPr>
            <a:r>
              <a:rPr lang="ja-JP" altLang="en-US" sz="1800" dirty="0" smtClean="0"/>
              <a:t>上記の処理で得た輪郭を幅１画素の線に整える処理</a:t>
            </a:r>
            <a:endParaRPr lang="en-US" altLang="ja-JP" sz="1800" dirty="0" smtClean="0"/>
          </a:p>
          <a:p>
            <a:pPr marL="809625" lvl="3" indent="-352425">
              <a:buSzPct val="60000"/>
              <a:buFont typeface="Wingdings" pitchFamily="2" charset="2"/>
              <a:buChar char="p"/>
              <a:defRPr/>
            </a:pPr>
            <a:r>
              <a:rPr lang="ja-JP" altLang="en-US" sz="1800" dirty="0" smtClean="0"/>
              <a:t>閾値処理を行った後の２値画像で行う</a:t>
            </a:r>
            <a:endParaRPr lang="en-US" altLang="ja-JP" sz="1800" dirty="0" smtClean="0"/>
          </a:p>
          <a:p>
            <a:pPr marL="809625" lvl="3" indent="-352425">
              <a:buSzPct val="60000"/>
              <a:buFont typeface="Wingdings" pitchFamily="2" charset="2"/>
              <a:buChar char="p"/>
              <a:defRPr/>
            </a:pPr>
            <a:endParaRPr lang="en-US" altLang="ja-JP" sz="1800" dirty="0" smtClean="0"/>
          </a:p>
          <a:p>
            <a:pPr marL="355600" lvl="3" indent="-355600">
              <a:buSzPct val="60000"/>
              <a:buFont typeface="Wingdings" pitchFamily="2" charset="2"/>
              <a:buChar char="p"/>
              <a:defRPr/>
            </a:pPr>
            <a:endParaRPr lang="en-US" altLang="ja-JP" sz="1800" dirty="0" smtClean="0"/>
          </a:p>
          <a:p>
            <a:pPr marL="355600" lvl="3" indent="-355600">
              <a:buSzPct val="60000"/>
              <a:defRPr/>
            </a:pPr>
            <a:r>
              <a:rPr lang="ja-JP" altLang="en-US" sz="1800" dirty="0" smtClean="0"/>
              <a:t>エッジ検出法には</a:t>
            </a:r>
            <a:r>
              <a:rPr lang="ja-JP" altLang="en-US" sz="1800" b="1" u="sng" dirty="0" smtClean="0"/>
              <a:t>Ｃａｎｎｙアルゴリズム</a:t>
            </a:r>
            <a:r>
              <a:rPr lang="ja-JP" altLang="en-US" sz="1800" dirty="0" smtClean="0"/>
              <a:t>が有名</a:t>
            </a:r>
            <a:endParaRPr lang="en-US" altLang="ja-JP" sz="1800" dirty="0" smtClean="0"/>
          </a:p>
        </p:txBody>
      </p:sp>
      <p:sp>
        <p:nvSpPr>
          <p:cNvPr id="4" name="スライド番号プレースホルダー 3"/>
          <p:cNvSpPr>
            <a:spLocks noGrp="1"/>
          </p:cNvSpPr>
          <p:nvPr>
            <p:ph type="sldNum" sz="quarter" idx="10"/>
          </p:nvPr>
        </p:nvSpPr>
        <p:spPr/>
        <p:txBody>
          <a:bodyPr/>
          <a:lstStyle/>
          <a:p>
            <a:pPr>
              <a:defRPr/>
            </a:pPr>
            <a:fld id="{15C5EB9C-58D1-4E7A-945C-F71D200BEE76}" type="slidenum">
              <a:rPr lang="ja-JP" altLang="en-US" smtClean="0"/>
              <a:pPr>
                <a:defRPr/>
              </a:pPr>
              <a:t>11</a:t>
            </a:fld>
            <a:endParaRPr lang="ja-JP" altLang="en-US"/>
          </a:p>
        </p:txBody>
      </p:sp>
    </p:spTree>
    <p:extLst>
      <p:ext uri="{BB962C8B-B14F-4D97-AF65-F5344CB8AC3E}">
        <p14:creationId xmlns:p14="http://schemas.microsoft.com/office/powerpoint/2010/main" val="1066124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2000" dirty="0" smtClean="0"/>
              <a:t>Check Contour Convexity</a:t>
            </a:r>
          </a:p>
          <a:p>
            <a:pPr lvl="1">
              <a:buFont typeface="Wingdings" pitchFamily="2" charset="2"/>
              <a:buChar char="p"/>
            </a:pPr>
            <a:r>
              <a:rPr lang="ja-JP" altLang="en-US" sz="1800" dirty="0" smtClean="0"/>
              <a:t>入力した輪郭が凸かどうかを調べる</a:t>
            </a:r>
            <a:endParaRPr lang="en-US" altLang="ja-JP" sz="1800" dirty="0" smtClean="0"/>
          </a:p>
          <a:p>
            <a:pPr lvl="1">
              <a:buFont typeface="Wingdings" pitchFamily="2" charset="2"/>
              <a:buChar char="p"/>
            </a:pPr>
            <a:r>
              <a:rPr lang="ja-JP" altLang="en-US" sz="1800" dirty="0" smtClean="0"/>
              <a:t> 輪郭は自己交差しないような単純なものであると望ましい</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5C5EB9C-58D1-4E7A-945C-F71D200BEE76}" type="slidenum">
              <a:rPr lang="ja-JP" altLang="en-US" smtClean="0"/>
              <a:pPr>
                <a:defRPr/>
              </a:pPr>
              <a:t>13</a:t>
            </a:fld>
            <a:endParaRPr lang="ja-JP" altLang="en-US"/>
          </a:p>
        </p:txBody>
      </p:sp>
    </p:spTree>
    <p:extLst>
      <p:ext uri="{BB962C8B-B14F-4D97-AF65-F5344CB8AC3E}">
        <p14:creationId xmlns:p14="http://schemas.microsoft.com/office/powerpoint/2010/main" val="4208179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1">
              <a:buFont typeface="Wingdings" pitchFamily="2" charset="2"/>
              <a:buChar char="p"/>
              <a:defRPr/>
            </a:pPr>
            <a:r>
              <a:rPr lang="en-US" altLang="ja-JP" sz="1800" dirty="0" smtClean="0"/>
              <a:t>2</a:t>
            </a:r>
            <a:r>
              <a:rPr lang="ja-JP" altLang="en-US" sz="1800" dirty="0" smtClean="0"/>
              <a:t>値画像から、連結成分を持つ輪郭を抽出し、リストに追加</a:t>
            </a:r>
            <a:endParaRPr lang="en-US" altLang="ja-JP" sz="1800" dirty="0" smtClean="0"/>
          </a:p>
          <a:p>
            <a:pPr lvl="1">
              <a:buFont typeface="Wingdings" pitchFamily="2" charset="2"/>
              <a:buChar char="p"/>
              <a:defRPr/>
            </a:pPr>
            <a:r>
              <a:rPr lang="ja-JP" altLang="en-US" sz="1800" dirty="0" smtClean="0"/>
              <a:t>水平・垂直・斜めの線分を圧縮する</a:t>
            </a:r>
            <a:endParaRPr lang="en-US" altLang="ja-JP" sz="1800" dirty="0" smtClean="0"/>
          </a:p>
          <a:p>
            <a:pPr lvl="1">
              <a:buFont typeface="Wingdings" pitchFamily="2" charset="2"/>
              <a:buChar char="p"/>
              <a:defRPr/>
            </a:pPr>
            <a:r>
              <a:rPr lang="ja-JP" altLang="en-US" sz="1800" dirty="0" smtClean="0"/>
              <a:t>それぞれの端点のみを残す</a:t>
            </a:r>
            <a:endParaRPr lang="en-US" altLang="ja-JP" sz="18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5C5EB9C-58D1-4E7A-945C-F71D200BEE76}" type="slidenum">
              <a:rPr lang="ja-JP" altLang="en-US" smtClean="0"/>
              <a:pPr>
                <a:defRPr/>
              </a:pPr>
              <a:t>14</a:t>
            </a:fld>
            <a:endParaRPr lang="ja-JP" altLang="en-US"/>
          </a:p>
        </p:txBody>
      </p:sp>
    </p:spTree>
    <p:extLst>
      <p:ext uri="{BB962C8B-B14F-4D97-AF65-F5344CB8AC3E}">
        <p14:creationId xmlns:p14="http://schemas.microsoft.com/office/powerpoint/2010/main" val="1909206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defRPr/>
            </a:pPr>
            <a:r>
              <a:rPr lang="en-US" altLang="ja-JP" sz="2000" b="1" dirty="0" smtClean="0"/>
              <a:t>4.2</a:t>
            </a:r>
            <a:r>
              <a:rPr lang="ja-JP" altLang="en-US" sz="2000" b="1" dirty="0" smtClean="0"/>
              <a:t>  </a:t>
            </a:r>
            <a:r>
              <a:rPr lang="en-US" altLang="ja-JP" sz="2000" b="1" dirty="0" err="1" smtClean="0"/>
              <a:t>ApproxPoly</a:t>
            </a:r>
            <a:endParaRPr lang="en-US" altLang="ja-JP" sz="2000" b="1" dirty="0" smtClean="0"/>
          </a:p>
          <a:p>
            <a:pPr lvl="1">
              <a:buFont typeface="Wingdings" pitchFamily="2" charset="2"/>
              <a:buChar char="p"/>
              <a:defRPr/>
            </a:pPr>
            <a:r>
              <a:rPr lang="ja-JP" altLang="en-US" sz="1800" dirty="0" smtClean="0"/>
              <a:t>単一もしくは複数の近似曲線を計算処理を行う</a:t>
            </a:r>
            <a:endParaRPr lang="en-US" altLang="ja-JP" sz="1800" dirty="0" smtClean="0"/>
          </a:p>
          <a:p>
            <a:pPr lvl="1">
              <a:buFont typeface="Wingdings" pitchFamily="2" charset="2"/>
              <a:buChar char="p"/>
              <a:defRPr/>
            </a:pPr>
            <a:r>
              <a:rPr lang="ja-JP" altLang="en-US" sz="1800" dirty="0" smtClean="0"/>
              <a:t>指定した精度で多角形を近似する。</a:t>
            </a:r>
            <a:r>
              <a:rPr lang="en-US" altLang="ja-JP" sz="1800" dirty="0" smtClean="0"/>
              <a:t>(Douglas-</a:t>
            </a:r>
            <a:r>
              <a:rPr lang="en-US" altLang="ja-JP" sz="1800" dirty="0" err="1" smtClean="0"/>
              <a:t>Peucker</a:t>
            </a:r>
            <a:r>
              <a:rPr lang="ja-JP" altLang="en-US" sz="1800" dirty="0" smtClean="0"/>
              <a:t>アルゴリズムの導入）</a:t>
            </a:r>
            <a:endParaRPr lang="en-US" altLang="ja-JP" sz="1800" dirty="0" smtClean="0"/>
          </a:p>
          <a:p>
            <a:pPr lvl="1">
              <a:buFont typeface="Wingdings" pitchFamily="2" charset="2"/>
              <a:buChar char="p"/>
              <a:defRPr/>
            </a:pPr>
            <a:r>
              <a:rPr lang="en-US" altLang="ja-JP" sz="1800" dirty="0" smtClean="0"/>
              <a:t>Douglas-</a:t>
            </a:r>
            <a:r>
              <a:rPr lang="en-US" altLang="ja-JP" sz="1800" dirty="0" err="1" smtClean="0"/>
              <a:t>Peucker</a:t>
            </a:r>
            <a:r>
              <a:rPr lang="ja-JP" altLang="en-US" sz="1800" dirty="0" smtClean="0"/>
              <a:t>のアルゴリズムでは</a:t>
            </a:r>
            <a:r>
              <a:rPr lang="en-US" altLang="ja-JP" sz="1800" dirty="0" smtClean="0"/>
              <a:t>,  </a:t>
            </a:r>
            <a:r>
              <a:rPr lang="ja-JP" altLang="en-US" sz="1800" dirty="0" smtClean="0"/>
              <a:t>多角形の近似曲線を引く際</a:t>
            </a:r>
            <a:r>
              <a:rPr lang="en-US" altLang="ja-JP" sz="1800" dirty="0" smtClean="0"/>
              <a:t>,  </a:t>
            </a:r>
            <a:r>
              <a:rPr lang="ja-JP" altLang="en-US" sz="1800" dirty="0" smtClean="0"/>
              <a:t>近似曲線から一定距離内に元の多角形を構成する点が全ておさまった場合にアルゴリズムが終了し</a:t>
            </a:r>
            <a:r>
              <a:rPr lang="en-US" altLang="ja-JP" sz="1800" dirty="0" smtClean="0"/>
              <a:t>,  </a:t>
            </a:r>
            <a:r>
              <a:rPr lang="ja-JP" altLang="en-US" sz="1800" dirty="0" smtClean="0"/>
              <a:t>最終的な近似曲線が決定される</a:t>
            </a:r>
            <a:r>
              <a:rPr lang="en-US" altLang="ja-JP" sz="1800" baseline="30000" dirty="0" smtClean="0"/>
              <a:t>[2]</a:t>
            </a:r>
          </a:p>
          <a:p>
            <a:pPr marL="0" indent="0">
              <a:buFont typeface="Wingdings" pitchFamily="-110" charset="2"/>
              <a:buNone/>
              <a:defRPr/>
            </a:pPr>
            <a:r>
              <a:rPr lang="en-US" altLang="ja-JP" sz="2000" b="1" dirty="0" smtClean="0"/>
              <a:t> </a:t>
            </a:r>
          </a:p>
          <a:p>
            <a:pPr marL="0" indent="0">
              <a:buFont typeface="Wingdings" pitchFamily="-110" charset="2"/>
              <a:buNone/>
              <a:defRPr/>
            </a:pPr>
            <a:endParaRPr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5C5EB9C-58D1-4E7A-945C-F71D200BEE76}" type="slidenum">
              <a:rPr lang="ja-JP" altLang="en-US" smtClean="0"/>
              <a:pPr>
                <a:defRPr/>
              </a:pPr>
              <a:t>15</a:t>
            </a:fld>
            <a:endParaRPr lang="ja-JP" altLang="en-US"/>
          </a:p>
        </p:txBody>
      </p:sp>
    </p:spTree>
    <p:extLst>
      <p:ext uri="{BB962C8B-B14F-4D97-AF65-F5344CB8AC3E}">
        <p14:creationId xmlns:p14="http://schemas.microsoft.com/office/powerpoint/2010/main" val="2525907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16</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17</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18</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19</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20</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21</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22</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kumimoji="1" lang="ja-JP" altLang="en-US"/>
          </a:p>
        </p:txBody>
      </p:sp>
      <p:sp>
        <p:nvSpPr>
          <p:cNvPr id="4" name="Slide Number Placeholder 3"/>
          <p:cNvSpPr>
            <a:spLocks noGrp="1"/>
          </p:cNvSpPr>
          <p:nvPr>
            <p:ph type="sldNum" sz="quarter" idx="10"/>
          </p:nvPr>
        </p:nvSpPr>
        <p:spPr/>
        <p:txBody>
          <a:bodyPr/>
          <a:lstStyle/>
          <a:p>
            <a:pPr>
              <a:defRPr/>
            </a:pPr>
            <a:fld id="{15C5EB9C-58D1-4E7A-945C-F71D200BEE76}" type="slidenum">
              <a:rPr lang="ja-JP" altLang="en-US" smtClean="0"/>
              <a:pPr>
                <a:defRPr/>
              </a:pPr>
              <a:t>23</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フリーフォーム 3"/>
          <p:cNvSpPr>
            <a:spLocks/>
          </p:cNvSpPr>
          <p:nvPr/>
        </p:nvSpPr>
        <p:spPr bwMode="auto">
          <a:xfrm>
            <a:off x="0" y="0"/>
            <a:ext cx="9144000" cy="6858000"/>
          </a:xfrm>
          <a:custGeom>
            <a:avLst/>
            <a:gdLst>
              <a:gd name="T0" fmla="*/ 3135383 w 4395"/>
              <a:gd name="T1" fmla="*/ 68425 h 3107"/>
              <a:gd name="T2" fmla="*/ 4735323 w 4395"/>
              <a:gd name="T3" fmla="*/ 5217995 h 3107"/>
              <a:gd name="T4" fmla="*/ 3318471 w 4395"/>
              <a:gd name="T5" fmla="*/ 161131 h 3107"/>
              <a:gd name="T6" fmla="*/ 3351760 w 4395"/>
              <a:gd name="T7" fmla="*/ 951335 h 3107"/>
              <a:gd name="T8" fmla="*/ 2594441 w 4395"/>
              <a:gd name="T9" fmla="*/ 1549506 h 3107"/>
              <a:gd name="T10" fmla="*/ 2388467 w 4395"/>
              <a:gd name="T11" fmla="*/ 1801136 h 3107"/>
              <a:gd name="T12" fmla="*/ 6874124 w 4395"/>
              <a:gd name="T13" fmla="*/ 3257936 h 3107"/>
              <a:gd name="T14" fmla="*/ 3037597 w 4395"/>
              <a:gd name="T15" fmla="*/ 882910 h 3107"/>
              <a:gd name="T16" fmla="*/ 22886 w 4395"/>
              <a:gd name="T17" fmla="*/ 2167543 h 3107"/>
              <a:gd name="T18" fmla="*/ 8074599 w 4395"/>
              <a:gd name="T19" fmla="*/ 423797 h 3107"/>
              <a:gd name="T20" fmla="*/ 5804724 w 4395"/>
              <a:gd name="T21" fmla="*/ 871873 h 3107"/>
              <a:gd name="T22" fmla="*/ 7015601 w 4395"/>
              <a:gd name="T23" fmla="*/ 2213896 h 3107"/>
              <a:gd name="T24" fmla="*/ 7090501 w 4395"/>
              <a:gd name="T25" fmla="*/ 2235968 h 3107"/>
              <a:gd name="T26" fmla="*/ 7263186 w 4395"/>
              <a:gd name="T27" fmla="*/ 2602376 h 3107"/>
              <a:gd name="T28" fmla="*/ 6951104 w 4395"/>
              <a:gd name="T29" fmla="*/ 3624344 h 3107"/>
              <a:gd name="T30" fmla="*/ 6593251 w 4395"/>
              <a:gd name="T31" fmla="*/ 4540362 h 3107"/>
              <a:gd name="T32" fmla="*/ 6268685 w 4395"/>
              <a:gd name="T33" fmla="*/ 5206959 h 3107"/>
              <a:gd name="T34" fmla="*/ 659533 w 4395"/>
              <a:gd name="T35" fmla="*/ 5171643 h 3107"/>
              <a:gd name="T36" fmla="*/ 680339 w 4395"/>
              <a:gd name="T37" fmla="*/ 5950810 h 3107"/>
              <a:gd name="T38" fmla="*/ 5544655 w 4395"/>
              <a:gd name="T39" fmla="*/ 6295145 h 3107"/>
              <a:gd name="T40" fmla="*/ 9123195 w 4395"/>
              <a:gd name="T41" fmla="*/ 6765294 h 3107"/>
              <a:gd name="T42" fmla="*/ 8777824 w 4395"/>
              <a:gd name="T43" fmla="*/ 5321737 h 3107"/>
              <a:gd name="T44" fmla="*/ 9004603 w 4395"/>
              <a:gd name="T45" fmla="*/ 3211584 h 3107"/>
              <a:gd name="T46" fmla="*/ 8723730 w 4395"/>
              <a:gd name="T47" fmla="*/ 3015136 h 3107"/>
              <a:gd name="T48" fmla="*/ 8700844 w 4395"/>
              <a:gd name="T49" fmla="*/ 1697394 h 3107"/>
              <a:gd name="T50" fmla="*/ 9089906 w 4395"/>
              <a:gd name="T51" fmla="*/ 1136746 h 3107"/>
              <a:gd name="T52" fmla="*/ 638728 w 4395"/>
              <a:gd name="T53" fmla="*/ 6456276 h 3107"/>
              <a:gd name="T54" fmla="*/ 8981717 w 4395"/>
              <a:gd name="T55" fmla="*/ 6204647 h 3107"/>
              <a:gd name="T56" fmla="*/ 8020505 w 4395"/>
              <a:gd name="T57" fmla="*/ 595964 h 3107"/>
              <a:gd name="T58" fmla="*/ 8929704 w 4395"/>
              <a:gd name="T59" fmla="*/ 6376814 h 3107"/>
              <a:gd name="T60" fmla="*/ 8744535 w 4395"/>
              <a:gd name="T61" fmla="*/ 5997163 h 3107"/>
              <a:gd name="T62" fmla="*/ 8378359 w 4395"/>
              <a:gd name="T63" fmla="*/ 5630756 h 3107"/>
              <a:gd name="T64" fmla="*/ 724030 w 4395"/>
              <a:gd name="T65" fmla="*/ 2626656 h 3107"/>
              <a:gd name="T66" fmla="*/ 1643631 w 4395"/>
              <a:gd name="T67" fmla="*/ 1399412 h 3107"/>
              <a:gd name="T68" fmla="*/ 357854 w 4395"/>
              <a:gd name="T69" fmla="*/ 1434728 h 3107"/>
              <a:gd name="T70" fmla="*/ 162283 w 4395"/>
              <a:gd name="T71" fmla="*/ 2959954 h 3107"/>
              <a:gd name="T72" fmla="*/ 1058998 w 4395"/>
              <a:gd name="T73" fmla="*/ 1891634 h 3107"/>
              <a:gd name="T74" fmla="*/ 453559 w 4395"/>
              <a:gd name="T75" fmla="*/ 2088081 h 3107"/>
              <a:gd name="T76" fmla="*/ 692822 w 4395"/>
              <a:gd name="T77" fmla="*/ 4277697 h 3107"/>
              <a:gd name="T78" fmla="*/ 507653 w 4395"/>
              <a:gd name="T79" fmla="*/ 3039416 h 3107"/>
              <a:gd name="T80" fmla="*/ 1308663 w 4395"/>
              <a:gd name="T81" fmla="*/ 2476561 h 3107"/>
              <a:gd name="T82" fmla="*/ 1654034 w 4395"/>
              <a:gd name="T83" fmla="*/ 1295670 h 3107"/>
              <a:gd name="T84" fmla="*/ 411948 w 4395"/>
              <a:gd name="T85" fmla="*/ 2959954 h 3107"/>
              <a:gd name="T86" fmla="*/ 8041311 w 4395"/>
              <a:gd name="T87" fmla="*/ 218520 h 3107"/>
              <a:gd name="T88" fmla="*/ 6897010 w 4395"/>
              <a:gd name="T89" fmla="*/ 1984339 h 3107"/>
              <a:gd name="T90" fmla="*/ 4735323 w 4395"/>
              <a:gd name="T91" fmla="*/ 5217995 h 3107"/>
              <a:gd name="T92" fmla="*/ 7858223 w 4395"/>
              <a:gd name="T93" fmla="*/ 81669 h 3107"/>
              <a:gd name="T94" fmla="*/ 260068 w 4395"/>
              <a:gd name="T95" fmla="*/ 3268973 h 3107"/>
              <a:gd name="T96" fmla="*/ 237182 w 4395"/>
              <a:gd name="T97" fmla="*/ 3050453 h 3107"/>
              <a:gd name="T98" fmla="*/ 4735323 w 4395"/>
              <a:gd name="T99" fmla="*/ 5217995 h 3107"/>
              <a:gd name="T100" fmla="*/ 1762223 w 4395"/>
              <a:gd name="T101" fmla="*/ 1708430 h 3107"/>
              <a:gd name="T102" fmla="*/ 2269876 w 4395"/>
              <a:gd name="T103" fmla="*/ 1675321 h 3107"/>
              <a:gd name="T104" fmla="*/ 2388467 w 4395"/>
              <a:gd name="T105" fmla="*/ 1640005 h 3107"/>
              <a:gd name="T106" fmla="*/ 1849605 w 4395"/>
              <a:gd name="T107" fmla="*/ 1834245 h 3107"/>
              <a:gd name="T108" fmla="*/ 2117996 w 4395"/>
              <a:gd name="T109" fmla="*/ 1891634 h 3107"/>
              <a:gd name="T110" fmla="*/ 1903700 w 4395"/>
              <a:gd name="T111" fmla="*/ 1549506 h 3107"/>
              <a:gd name="T112" fmla="*/ 2885717 w 4395"/>
              <a:gd name="T113" fmla="*/ 333298 h 3107"/>
              <a:gd name="T114" fmla="*/ 2692227 w 4395"/>
              <a:gd name="T115" fmla="*/ 710742 h 3107"/>
              <a:gd name="T116" fmla="*/ 2821220 w 4395"/>
              <a:gd name="T117" fmla="*/ 1180892 h 3107"/>
              <a:gd name="T118" fmla="*/ 2561152 w 4395"/>
              <a:gd name="T119" fmla="*/ 825520 h 3107"/>
              <a:gd name="T120" fmla="*/ 2130479 w 4395"/>
              <a:gd name="T121" fmla="*/ 1079357 h 3107"/>
              <a:gd name="T122" fmla="*/ 2561152 w 4395"/>
              <a:gd name="T123" fmla="*/ 1662077 h 3107"/>
              <a:gd name="T124" fmla="*/ 2573635 w 4395"/>
              <a:gd name="T125" fmla="*/ 1180892 h 3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95"/>
              <a:gd name="T190" fmla="*/ 0 h 3107"/>
              <a:gd name="T191" fmla="*/ 4395 w 4395"/>
              <a:gd name="T192" fmla="*/ 3107 h 3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95" h="3107">
                <a:moveTo>
                  <a:pt x="2276" y="2364"/>
                </a:moveTo>
                <a:lnTo>
                  <a:pt x="2291" y="2380"/>
                </a:lnTo>
                <a:lnTo>
                  <a:pt x="2322" y="2385"/>
                </a:lnTo>
                <a:lnTo>
                  <a:pt x="2354" y="2390"/>
                </a:lnTo>
                <a:lnTo>
                  <a:pt x="2385" y="2380"/>
                </a:lnTo>
                <a:lnTo>
                  <a:pt x="2364" y="2369"/>
                </a:lnTo>
                <a:lnTo>
                  <a:pt x="2333" y="2369"/>
                </a:lnTo>
                <a:lnTo>
                  <a:pt x="2302" y="2364"/>
                </a:lnTo>
                <a:lnTo>
                  <a:pt x="2281" y="2364"/>
                </a:lnTo>
                <a:lnTo>
                  <a:pt x="2271" y="2364"/>
                </a:lnTo>
                <a:lnTo>
                  <a:pt x="2276" y="2364"/>
                </a:lnTo>
                <a:lnTo>
                  <a:pt x="2286" y="135"/>
                </a:lnTo>
                <a:lnTo>
                  <a:pt x="2302" y="130"/>
                </a:lnTo>
                <a:lnTo>
                  <a:pt x="2312" y="125"/>
                </a:lnTo>
                <a:lnTo>
                  <a:pt x="2317" y="135"/>
                </a:lnTo>
                <a:lnTo>
                  <a:pt x="2328" y="130"/>
                </a:lnTo>
                <a:lnTo>
                  <a:pt x="2343" y="151"/>
                </a:lnTo>
                <a:lnTo>
                  <a:pt x="2343" y="156"/>
                </a:lnTo>
                <a:lnTo>
                  <a:pt x="2348" y="151"/>
                </a:lnTo>
                <a:lnTo>
                  <a:pt x="2348" y="146"/>
                </a:lnTo>
                <a:lnTo>
                  <a:pt x="2348" y="140"/>
                </a:lnTo>
                <a:lnTo>
                  <a:pt x="2343" y="125"/>
                </a:lnTo>
                <a:lnTo>
                  <a:pt x="2354" y="125"/>
                </a:lnTo>
                <a:lnTo>
                  <a:pt x="2364" y="135"/>
                </a:lnTo>
                <a:lnTo>
                  <a:pt x="2369" y="135"/>
                </a:lnTo>
                <a:lnTo>
                  <a:pt x="2374" y="130"/>
                </a:lnTo>
                <a:lnTo>
                  <a:pt x="2374" y="125"/>
                </a:lnTo>
                <a:lnTo>
                  <a:pt x="2374" y="120"/>
                </a:lnTo>
                <a:lnTo>
                  <a:pt x="2364" y="114"/>
                </a:lnTo>
                <a:lnTo>
                  <a:pt x="2380" y="104"/>
                </a:lnTo>
                <a:lnTo>
                  <a:pt x="2364" y="99"/>
                </a:lnTo>
                <a:lnTo>
                  <a:pt x="2359" y="99"/>
                </a:lnTo>
                <a:lnTo>
                  <a:pt x="2348" y="104"/>
                </a:lnTo>
                <a:lnTo>
                  <a:pt x="2354" y="89"/>
                </a:lnTo>
                <a:lnTo>
                  <a:pt x="2328" y="94"/>
                </a:lnTo>
                <a:lnTo>
                  <a:pt x="2322" y="89"/>
                </a:lnTo>
                <a:lnTo>
                  <a:pt x="2322" y="78"/>
                </a:lnTo>
                <a:lnTo>
                  <a:pt x="2312" y="78"/>
                </a:lnTo>
                <a:lnTo>
                  <a:pt x="2297" y="78"/>
                </a:lnTo>
                <a:lnTo>
                  <a:pt x="2297" y="83"/>
                </a:lnTo>
                <a:lnTo>
                  <a:pt x="2297" y="89"/>
                </a:lnTo>
                <a:lnTo>
                  <a:pt x="2302" y="94"/>
                </a:lnTo>
                <a:lnTo>
                  <a:pt x="2286" y="109"/>
                </a:lnTo>
                <a:lnTo>
                  <a:pt x="2302" y="104"/>
                </a:lnTo>
                <a:lnTo>
                  <a:pt x="2297" y="109"/>
                </a:lnTo>
                <a:lnTo>
                  <a:pt x="2286" y="135"/>
                </a:lnTo>
                <a:lnTo>
                  <a:pt x="2276" y="2364"/>
                </a:lnTo>
                <a:lnTo>
                  <a:pt x="2338" y="302"/>
                </a:lnTo>
                <a:lnTo>
                  <a:pt x="2328" y="312"/>
                </a:lnTo>
                <a:lnTo>
                  <a:pt x="2322" y="312"/>
                </a:lnTo>
                <a:lnTo>
                  <a:pt x="2328" y="302"/>
                </a:lnTo>
                <a:lnTo>
                  <a:pt x="2322" y="302"/>
                </a:lnTo>
                <a:lnTo>
                  <a:pt x="2317" y="302"/>
                </a:lnTo>
                <a:lnTo>
                  <a:pt x="2322" y="296"/>
                </a:lnTo>
                <a:lnTo>
                  <a:pt x="2328" y="291"/>
                </a:lnTo>
                <a:lnTo>
                  <a:pt x="2317" y="296"/>
                </a:lnTo>
                <a:lnTo>
                  <a:pt x="2317" y="291"/>
                </a:lnTo>
                <a:lnTo>
                  <a:pt x="2307" y="302"/>
                </a:lnTo>
                <a:lnTo>
                  <a:pt x="2302" y="312"/>
                </a:lnTo>
                <a:lnTo>
                  <a:pt x="2297" y="312"/>
                </a:lnTo>
                <a:lnTo>
                  <a:pt x="2297" y="317"/>
                </a:lnTo>
                <a:lnTo>
                  <a:pt x="2302" y="317"/>
                </a:lnTo>
                <a:lnTo>
                  <a:pt x="2302" y="322"/>
                </a:lnTo>
                <a:lnTo>
                  <a:pt x="2307" y="322"/>
                </a:lnTo>
                <a:lnTo>
                  <a:pt x="2307" y="327"/>
                </a:lnTo>
                <a:lnTo>
                  <a:pt x="2307" y="333"/>
                </a:lnTo>
                <a:lnTo>
                  <a:pt x="2317" y="327"/>
                </a:lnTo>
                <a:lnTo>
                  <a:pt x="2317" y="322"/>
                </a:lnTo>
                <a:lnTo>
                  <a:pt x="2328" y="327"/>
                </a:lnTo>
                <a:lnTo>
                  <a:pt x="2328" y="333"/>
                </a:lnTo>
                <a:lnTo>
                  <a:pt x="2328" y="327"/>
                </a:lnTo>
                <a:lnTo>
                  <a:pt x="2328" y="322"/>
                </a:lnTo>
                <a:lnTo>
                  <a:pt x="2328" y="317"/>
                </a:lnTo>
                <a:lnTo>
                  <a:pt x="2322" y="317"/>
                </a:lnTo>
                <a:lnTo>
                  <a:pt x="2338" y="312"/>
                </a:lnTo>
                <a:lnTo>
                  <a:pt x="2338" y="302"/>
                </a:lnTo>
                <a:lnTo>
                  <a:pt x="2276" y="2364"/>
                </a:lnTo>
                <a:lnTo>
                  <a:pt x="2390" y="78"/>
                </a:lnTo>
                <a:lnTo>
                  <a:pt x="2369" y="83"/>
                </a:lnTo>
                <a:lnTo>
                  <a:pt x="2390" y="89"/>
                </a:lnTo>
                <a:lnTo>
                  <a:pt x="2390" y="78"/>
                </a:lnTo>
                <a:lnTo>
                  <a:pt x="2276" y="2364"/>
                </a:lnTo>
                <a:lnTo>
                  <a:pt x="2359" y="83"/>
                </a:lnTo>
                <a:lnTo>
                  <a:pt x="2354" y="89"/>
                </a:lnTo>
                <a:lnTo>
                  <a:pt x="2369" y="83"/>
                </a:lnTo>
                <a:lnTo>
                  <a:pt x="2359" y="83"/>
                </a:lnTo>
                <a:lnTo>
                  <a:pt x="2276" y="2364"/>
                </a:lnTo>
                <a:lnTo>
                  <a:pt x="1481" y="47"/>
                </a:lnTo>
                <a:lnTo>
                  <a:pt x="1481" y="52"/>
                </a:lnTo>
                <a:lnTo>
                  <a:pt x="1486" y="52"/>
                </a:lnTo>
                <a:lnTo>
                  <a:pt x="1486" y="57"/>
                </a:lnTo>
                <a:lnTo>
                  <a:pt x="1486" y="52"/>
                </a:lnTo>
                <a:lnTo>
                  <a:pt x="1491" y="52"/>
                </a:lnTo>
                <a:lnTo>
                  <a:pt x="1496" y="47"/>
                </a:lnTo>
                <a:lnTo>
                  <a:pt x="1502" y="47"/>
                </a:lnTo>
                <a:lnTo>
                  <a:pt x="1496" y="52"/>
                </a:lnTo>
                <a:lnTo>
                  <a:pt x="1502" y="52"/>
                </a:lnTo>
                <a:lnTo>
                  <a:pt x="1507" y="52"/>
                </a:lnTo>
                <a:lnTo>
                  <a:pt x="1507" y="47"/>
                </a:lnTo>
                <a:lnTo>
                  <a:pt x="1512" y="47"/>
                </a:lnTo>
                <a:lnTo>
                  <a:pt x="1517" y="42"/>
                </a:lnTo>
                <a:lnTo>
                  <a:pt x="1517" y="37"/>
                </a:lnTo>
                <a:lnTo>
                  <a:pt x="1507" y="37"/>
                </a:lnTo>
                <a:lnTo>
                  <a:pt x="1507" y="31"/>
                </a:lnTo>
                <a:lnTo>
                  <a:pt x="1502" y="26"/>
                </a:lnTo>
                <a:lnTo>
                  <a:pt x="1496" y="31"/>
                </a:lnTo>
                <a:lnTo>
                  <a:pt x="1491" y="31"/>
                </a:lnTo>
                <a:lnTo>
                  <a:pt x="1486" y="37"/>
                </a:lnTo>
                <a:lnTo>
                  <a:pt x="1481" y="47"/>
                </a:lnTo>
                <a:lnTo>
                  <a:pt x="2276" y="2364"/>
                </a:lnTo>
                <a:lnTo>
                  <a:pt x="1476" y="172"/>
                </a:lnTo>
                <a:lnTo>
                  <a:pt x="1486" y="172"/>
                </a:lnTo>
                <a:lnTo>
                  <a:pt x="1491" y="166"/>
                </a:lnTo>
                <a:lnTo>
                  <a:pt x="1486" y="161"/>
                </a:lnTo>
                <a:lnTo>
                  <a:pt x="1476" y="166"/>
                </a:lnTo>
                <a:lnTo>
                  <a:pt x="1476" y="172"/>
                </a:lnTo>
                <a:lnTo>
                  <a:pt x="2276" y="2364"/>
                </a:lnTo>
                <a:lnTo>
                  <a:pt x="2686" y="2250"/>
                </a:lnTo>
                <a:lnTo>
                  <a:pt x="2702" y="2234"/>
                </a:lnTo>
                <a:lnTo>
                  <a:pt x="2702" y="2229"/>
                </a:lnTo>
                <a:lnTo>
                  <a:pt x="2691" y="2224"/>
                </a:lnTo>
                <a:lnTo>
                  <a:pt x="2681" y="2218"/>
                </a:lnTo>
                <a:lnTo>
                  <a:pt x="2681" y="2213"/>
                </a:lnTo>
                <a:lnTo>
                  <a:pt x="2686" y="2208"/>
                </a:lnTo>
                <a:lnTo>
                  <a:pt x="2671" y="2218"/>
                </a:lnTo>
                <a:lnTo>
                  <a:pt x="2660" y="2229"/>
                </a:lnTo>
                <a:lnTo>
                  <a:pt x="2655" y="2239"/>
                </a:lnTo>
                <a:lnTo>
                  <a:pt x="2660" y="2250"/>
                </a:lnTo>
                <a:lnTo>
                  <a:pt x="2671" y="2250"/>
                </a:lnTo>
                <a:lnTo>
                  <a:pt x="2686" y="2250"/>
                </a:lnTo>
                <a:lnTo>
                  <a:pt x="2276" y="2364"/>
                </a:lnTo>
                <a:lnTo>
                  <a:pt x="1683" y="21"/>
                </a:lnTo>
                <a:lnTo>
                  <a:pt x="1683" y="26"/>
                </a:lnTo>
                <a:lnTo>
                  <a:pt x="1683" y="31"/>
                </a:lnTo>
                <a:lnTo>
                  <a:pt x="1689" y="31"/>
                </a:lnTo>
                <a:lnTo>
                  <a:pt x="1689" y="37"/>
                </a:lnTo>
                <a:lnTo>
                  <a:pt x="1689" y="31"/>
                </a:lnTo>
                <a:lnTo>
                  <a:pt x="1694" y="37"/>
                </a:lnTo>
                <a:lnTo>
                  <a:pt x="1694" y="31"/>
                </a:lnTo>
                <a:lnTo>
                  <a:pt x="1699" y="37"/>
                </a:lnTo>
                <a:lnTo>
                  <a:pt x="1699" y="31"/>
                </a:lnTo>
                <a:lnTo>
                  <a:pt x="1704" y="31"/>
                </a:lnTo>
                <a:lnTo>
                  <a:pt x="1709" y="26"/>
                </a:lnTo>
                <a:lnTo>
                  <a:pt x="1709" y="21"/>
                </a:lnTo>
                <a:lnTo>
                  <a:pt x="1709" y="26"/>
                </a:lnTo>
                <a:lnTo>
                  <a:pt x="1715" y="21"/>
                </a:lnTo>
                <a:lnTo>
                  <a:pt x="1715" y="16"/>
                </a:lnTo>
                <a:lnTo>
                  <a:pt x="1715" y="11"/>
                </a:lnTo>
                <a:lnTo>
                  <a:pt x="1715" y="5"/>
                </a:lnTo>
                <a:lnTo>
                  <a:pt x="1709" y="5"/>
                </a:lnTo>
                <a:lnTo>
                  <a:pt x="1704" y="5"/>
                </a:lnTo>
                <a:lnTo>
                  <a:pt x="1699" y="11"/>
                </a:lnTo>
                <a:lnTo>
                  <a:pt x="1689" y="16"/>
                </a:lnTo>
                <a:lnTo>
                  <a:pt x="1683" y="21"/>
                </a:lnTo>
                <a:lnTo>
                  <a:pt x="2276" y="2364"/>
                </a:lnTo>
                <a:lnTo>
                  <a:pt x="1496" y="639"/>
                </a:lnTo>
                <a:lnTo>
                  <a:pt x="1496" y="644"/>
                </a:lnTo>
                <a:lnTo>
                  <a:pt x="1502" y="644"/>
                </a:lnTo>
                <a:lnTo>
                  <a:pt x="1507" y="639"/>
                </a:lnTo>
                <a:lnTo>
                  <a:pt x="1502" y="639"/>
                </a:lnTo>
                <a:lnTo>
                  <a:pt x="1496" y="639"/>
                </a:lnTo>
                <a:lnTo>
                  <a:pt x="2276" y="2364"/>
                </a:lnTo>
                <a:lnTo>
                  <a:pt x="1637" y="348"/>
                </a:lnTo>
                <a:lnTo>
                  <a:pt x="1642" y="353"/>
                </a:lnTo>
                <a:lnTo>
                  <a:pt x="1637" y="359"/>
                </a:lnTo>
                <a:lnTo>
                  <a:pt x="1642" y="359"/>
                </a:lnTo>
                <a:lnTo>
                  <a:pt x="1637" y="359"/>
                </a:lnTo>
                <a:lnTo>
                  <a:pt x="1642" y="359"/>
                </a:lnTo>
                <a:lnTo>
                  <a:pt x="1637" y="364"/>
                </a:lnTo>
                <a:lnTo>
                  <a:pt x="1642" y="364"/>
                </a:lnTo>
                <a:lnTo>
                  <a:pt x="1642" y="369"/>
                </a:lnTo>
                <a:lnTo>
                  <a:pt x="1647" y="369"/>
                </a:lnTo>
                <a:lnTo>
                  <a:pt x="1647" y="374"/>
                </a:lnTo>
                <a:lnTo>
                  <a:pt x="1647" y="369"/>
                </a:lnTo>
                <a:lnTo>
                  <a:pt x="1647" y="374"/>
                </a:lnTo>
                <a:lnTo>
                  <a:pt x="1652" y="369"/>
                </a:lnTo>
                <a:lnTo>
                  <a:pt x="1652" y="374"/>
                </a:lnTo>
                <a:lnTo>
                  <a:pt x="1652" y="369"/>
                </a:lnTo>
                <a:lnTo>
                  <a:pt x="1657" y="369"/>
                </a:lnTo>
                <a:lnTo>
                  <a:pt x="1663" y="369"/>
                </a:lnTo>
                <a:lnTo>
                  <a:pt x="1668" y="369"/>
                </a:lnTo>
                <a:lnTo>
                  <a:pt x="1673" y="364"/>
                </a:lnTo>
                <a:lnTo>
                  <a:pt x="1673" y="369"/>
                </a:lnTo>
                <a:lnTo>
                  <a:pt x="1673" y="364"/>
                </a:lnTo>
                <a:lnTo>
                  <a:pt x="1678" y="364"/>
                </a:lnTo>
                <a:lnTo>
                  <a:pt x="1683" y="359"/>
                </a:lnTo>
                <a:lnTo>
                  <a:pt x="1689" y="353"/>
                </a:lnTo>
                <a:lnTo>
                  <a:pt x="1694" y="348"/>
                </a:lnTo>
                <a:lnTo>
                  <a:pt x="1689" y="343"/>
                </a:lnTo>
                <a:lnTo>
                  <a:pt x="1694" y="343"/>
                </a:lnTo>
                <a:lnTo>
                  <a:pt x="1694" y="338"/>
                </a:lnTo>
                <a:lnTo>
                  <a:pt x="1689" y="338"/>
                </a:lnTo>
                <a:lnTo>
                  <a:pt x="1689" y="333"/>
                </a:lnTo>
                <a:lnTo>
                  <a:pt x="1683" y="333"/>
                </a:lnTo>
                <a:lnTo>
                  <a:pt x="1678" y="327"/>
                </a:lnTo>
                <a:lnTo>
                  <a:pt x="1673" y="333"/>
                </a:lnTo>
                <a:lnTo>
                  <a:pt x="1673" y="327"/>
                </a:lnTo>
                <a:lnTo>
                  <a:pt x="1673" y="333"/>
                </a:lnTo>
                <a:lnTo>
                  <a:pt x="1668" y="333"/>
                </a:lnTo>
                <a:lnTo>
                  <a:pt x="1663" y="333"/>
                </a:lnTo>
                <a:lnTo>
                  <a:pt x="1657" y="338"/>
                </a:lnTo>
                <a:lnTo>
                  <a:pt x="1652" y="338"/>
                </a:lnTo>
                <a:lnTo>
                  <a:pt x="1647" y="338"/>
                </a:lnTo>
                <a:lnTo>
                  <a:pt x="1652" y="338"/>
                </a:lnTo>
                <a:lnTo>
                  <a:pt x="1652" y="343"/>
                </a:lnTo>
                <a:lnTo>
                  <a:pt x="1647" y="343"/>
                </a:lnTo>
                <a:lnTo>
                  <a:pt x="1637" y="343"/>
                </a:lnTo>
                <a:lnTo>
                  <a:pt x="1637" y="348"/>
                </a:lnTo>
                <a:lnTo>
                  <a:pt x="2276" y="2364"/>
                </a:lnTo>
                <a:lnTo>
                  <a:pt x="1580" y="203"/>
                </a:lnTo>
                <a:lnTo>
                  <a:pt x="1574" y="203"/>
                </a:lnTo>
                <a:lnTo>
                  <a:pt x="1574" y="208"/>
                </a:lnTo>
                <a:lnTo>
                  <a:pt x="1580" y="208"/>
                </a:lnTo>
                <a:lnTo>
                  <a:pt x="1580" y="203"/>
                </a:lnTo>
                <a:lnTo>
                  <a:pt x="2276" y="2364"/>
                </a:lnTo>
                <a:lnTo>
                  <a:pt x="3523" y="1185"/>
                </a:lnTo>
                <a:lnTo>
                  <a:pt x="3512" y="1195"/>
                </a:lnTo>
                <a:lnTo>
                  <a:pt x="3507" y="1195"/>
                </a:lnTo>
                <a:lnTo>
                  <a:pt x="3512" y="1195"/>
                </a:lnTo>
                <a:lnTo>
                  <a:pt x="3523" y="1185"/>
                </a:lnTo>
                <a:lnTo>
                  <a:pt x="2276" y="2364"/>
                </a:lnTo>
                <a:lnTo>
                  <a:pt x="1580" y="390"/>
                </a:lnTo>
                <a:lnTo>
                  <a:pt x="1564" y="390"/>
                </a:lnTo>
                <a:lnTo>
                  <a:pt x="1554" y="400"/>
                </a:lnTo>
                <a:lnTo>
                  <a:pt x="1559" y="400"/>
                </a:lnTo>
                <a:lnTo>
                  <a:pt x="1559" y="405"/>
                </a:lnTo>
                <a:lnTo>
                  <a:pt x="1559" y="400"/>
                </a:lnTo>
                <a:lnTo>
                  <a:pt x="1559" y="405"/>
                </a:lnTo>
                <a:lnTo>
                  <a:pt x="1564" y="400"/>
                </a:lnTo>
                <a:lnTo>
                  <a:pt x="1564" y="405"/>
                </a:lnTo>
                <a:lnTo>
                  <a:pt x="1564" y="400"/>
                </a:lnTo>
                <a:lnTo>
                  <a:pt x="1574" y="400"/>
                </a:lnTo>
                <a:lnTo>
                  <a:pt x="1574" y="395"/>
                </a:lnTo>
                <a:lnTo>
                  <a:pt x="1580" y="395"/>
                </a:lnTo>
                <a:lnTo>
                  <a:pt x="1580" y="390"/>
                </a:lnTo>
                <a:lnTo>
                  <a:pt x="2276" y="2364"/>
                </a:lnTo>
                <a:lnTo>
                  <a:pt x="1554" y="89"/>
                </a:lnTo>
                <a:lnTo>
                  <a:pt x="1554" y="94"/>
                </a:lnTo>
                <a:lnTo>
                  <a:pt x="1559" y="89"/>
                </a:lnTo>
                <a:lnTo>
                  <a:pt x="1559" y="94"/>
                </a:lnTo>
                <a:lnTo>
                  <a:pt x="1564" y="94"/>
                </a:lnTo>
                <a:lnTo>
                  <a:pt x="1574" y="89"/>
                </a:lnTo>
                <a:lnTo>
                  <a:pt x="1574" y="94"/>
                </a:lnTo>
                <a:lnTo>
                  <a:pt x="1574" y="89"/>
                </a:lnTo>
                <a:lnTo>
                  <a:pt x="1580" y="89"/>
                </a:lnTo>
                <a:lnTo>
                  <a:pt x="1580" y="94"/>
                </a:lnTo>
                <a:lnTo>
                  <a:pt x="1580" y="89"/>
                </a:lnTo>
                <a:lnTo>
                  <a:pt x="1585" y="89"/>
                </a:lnTo>
                <a:lnTo>
                  <a:pt x="1590" y="83"/>
                </a:lnTo>
                <a:lnTo>
                  <a:pt x="1590" y="78"/>
                </a:lnTo>
                <a:lnTo>
                  <a:pt x="1595" y="83"/>
                </a:lnTo>
                <a:lnTo>
                  <a:pt x="1590" y="83"/>
                </a:lnTo>
                <a:lnTo>
                  <a:pt x="1590" y="89"/>
                </a:lnTo>
                <a:lnTo>
                  <a:pt x="1590" y="94"/>
                </a:lnTo>
                <a:lnTo>
                  <a:pt x="1585" y="99"/>
                </a:lnTo>
                <a:lnTo>
                  <a:pt x="1590" y="94"/>
                </a:lnTo>
                <a:lnTo>
                  <a:pt x="1590" y="99"/>
                </a:lnTo>
                <a:lnTo>
                  <a:pt x="1590" y="104"/>
                </a:lnTo>
                <a:lnTo>
                  <a:pt x="1595" y="104"/>
                </a:lnTo>
                <a:lnTo>
                  <a:pt x="1600" y="104"/>
                </a:lnTo>
                <a:lnTo>
                  <a:pt x="1600" y="109"/>
                </a:lnTo>
                <a:lnTo>
                  <a:pt x="1606" y="104"/>
                </a:lnTo>
                <a:lnTo>
                  <a:pt x="1606" y="109"/>
                </a:lnTo>
                <a:lnTo>
                  <a:pt x="1606" y="104"/>
                </a:lnTo>
                <a:lnTo>
                  <a:pt x="1611" y="109"/>
                </a:lnTo>
                <a:lnTo>
                  <a:pt x="1611" y="104"/>
                </a:lnTo>
                <a:lnTo>
                  <a:pt x="1611" y="109"/>
                </a:lnTo>
                <a:lnTo>
                  <a:pt x="1600" y="120"/>
                </a:lnTo>
                <a:lnTo>
                  <a:pt x="1600" y="125"/>
                </a:lnTo>
                <a:lnTo>
                  <a:pt x="1595" y="125"/>
                </a:lnTo>
                <a:lnTo>
                  <a:pt x="1600" y="125"/>
                </a:lnTo>
                <a:lnTo>
                  <a:pt x="1600" y="130"/>
                </a:lnTo>
                <a:lnTo>
                  <a:pt x="1600" y="125"/>
                </a:lnTo>
                <a:lnTo>
                  <a:pt x="1600" y="130"/>
                </a:lnTo>
                <a:lnTo>
                  <a:pt x="1606" y="130"/>
                </a:lnTo>
                <a:lnTo>
                  <a:pt x="1611" y="130"/>
                </a:lnTo>
                <a:lnTo>
                  <a:pt x="1616" y="125"/>
                </a:lnTo>
                <a:lnTo>
                  <a:pt x="1616" y="120"/>
                </a:lnTo>
                <a:lnTo>
                  <a:pt x="1621" y="120"/>
                </a:lnTo>
                <a:lnTo>
                  <a:pt x="1621" y="109"/>
                </a:lnTo>
                <a:lnTo>
                  <a:pt x="1616" y="109"/>
                </a:lnTo>
                <a:lnTo>
                  <a:pt x="1611" y="109"/>
                </a:lnTo>
                <a:lnTo>
                  <a:pt x="1616" y="104"/>
                </a:lnTo>
                <a:lnTo>
                  <a:pt x="1621" y="104"/>
                </a:lnTo>
                <a:lnTo>
                  <a:pt x="1626" y="99"/>
                </a:lnTo>
                <a:lnTo>
                  <a:pt x="1632" y="99"/>
                </a:lnTo>
                <a:lnTo>
                  <a:pt x="1637" y="94"/>
                </a:lnTo>
                <a:lnTo>
                  <a:pt x="1637" y="83"/>
                </a:lnTo>
                <a:lnTo>
                  <a:pt x="1642" y="89"/>
                </a:lnTo>
                <a:lnTo>
                  <a:pt x="1637" y="83"/>
                </a:lnTo>
                <a:lnTo>
                  <a:pt x="1642" y="83"/>
                </a:lnTo>
                <a:lnTo>
                  <a:pt x="1642" y="78"/>
                </a:lnTo>
                <a:lnTo>
                  <a:pt x="1642" y="73"/>
                </a:lnTo>
                <a:lnTo>
                  <a:pt x="1637" y="73"/>
                </a:lnTo>
                <a:lnTo>
                  <a:pt x="1642" y="73"/>
                </a:lnTo>
                <a:lnTo>
                  <a:pt x="1637" y="73"/>
                </a:lnTo>
                <a:lnTo>
                  <a:pt x="1642" y="68"/>
                </a:lnTo>
                <a:lnTo>
                  <a:pt x="1637" y="68"/>
                </a:lnTo>
                <a:lnTo>
                  <a:pt x="1632" y="68"/>
                </a:lnTo>
                <a:lnTo>
                  <a:pt x="1632" y="63"/>
                </a:lnTo>
                <a:lnTo>
                  <a:pt x="1626" y="68"/>
                </a:lnTo>
                <a:lnTo>
                  <a:pt x="1626" y="63"/>
                </a:lnTo>
                <a:lnTo>
                  <a:pt x="1626" y="68"/>
                </a:lnTo>
                <a:lnTo>
                  <a:pt x="1621" y="63"/>
                </a:lnTo>
                <a:lnTo>
                  <a:pt x="1621" y="68"/>
                </a:lnTo>
                <a:lnTo>
                  <a:pt x="1621" y="63"/>
                </a:lnTo>
                <a:lnTo>
                  <a:pt x="1616" y="63"/>
                </a:lnTo>
                <a:lnTo>
                  <a:pt x="1616" y="68"/>
                </a:lnTo>
                <a:lnTo>
                  <a:pt x="1611" y="68"/>
                </a:lnTo>
                <a:lnTo>
                  <a:pt x="1611" y="63"/>
                </a:lnTo>
                <a:lnTo>
                  <a:pt x="1611" y="68"/>
                </a:lnTo>
                <a:lnTo>
                  <a:pt x="1606" y="68"/>
                </a:lnTo>
                <a:lnTo>
                  <a:pt x="1600" y="68"/>
                </a:lnTo>
                <a:lnTo>
                  <a:pt x="1595" y="73"/>
                </a:lnTo>
                <a:lnTo>
                  <a:pt x="1595" y="68"/>
                </a:lnTo>
                <a:lnTo>
                  <a:pt x="1590" y="68"/>
                </a:lnTo>
                <a:lnTo>
                  <a:pt x="1595" y="63"/>
                </a:lnTo>
                <a:lnTo>
                  <a:pt x="1590" y="63"/>
                </a:lnTo>
                <a:lnTo>
                  <a:pt x="1585" y="63"/>
                </a:lnTo>
                <a:lnTo>
                  <a:pt x="1574" y="68"/>
                </a:lnTo>
                <a:lnTo>
                  <a:pt x="1564" y="68"/>
                </a:lnTo>
                <a:lnTo>
                  <a:pt x="1559" y="73"/>
                </a:lnTo>
                <a:lnTo>
                  <a:pt x="1559" y="78"/>
                </a:lnTo>
                <a:lnTo>
                  <a:pt x="1554" y="83"/>
                </a:lnTo>
                <a:lnTo>
                  <a:pt x="1554" y="89"/>
                </a:lnTo>
                <a:lnTo>
                  <a:pt x="2276" y="2364"/>
                </a:lnTo>
                <a:lnTo>
                  <a:pt x="1642" y="442"/>
                </a:lnTo>
                <a:lnTo>
                  <a:pt x="1637" y="442"/>
                </a:lnTo>
                <a:lnTo>
                  <a:pt x="1632" y="442"/>
                </a:lnTo>
                <a:lnTo>
                  <a:pt x="1626" y="442"/>
                </a:lnTo>
                <a:lnTo>
                  <a:pt x="1616" y="452"/>
                </a:lnTo>
                <a:lnTo>
                  <a:pt x="1616" y="457"/>
                </a:lnTo>
                <a:lnTo>
                  <a:pt x="1611" y="463"/>
                </a:lnTo>
                <a:lnTo>
                  <a:pt x="1611" y="468"/>
                </a:lnTo>
                <a:lnTo>
                  <a:pt x="1616" y="468"/>
                </a:lnTo>
                <a:lnTo>
                  <a:pt x="1616" y="473"/>
                </a:lnTo>
                <a:lnTo>
                  <a:pt x="1621" y="468"/>
                </a:lnTo>
                <a:lnTo>
                  <a:pt x="1621" y="473"/>
                </a:lnTo>
                <a:lnTo>
                  <a:pt x="1626" y="468"/>
                </a:lnTo>
                <a:lnTo>
                  <a:pt x="1626" y="473"/>
                </a:lnTo>
                <a:lnTo>
                  <a:pt x="1632" y="468"/>
                </a:lnTo>
                <a:lnTo>
                  <a:pt x="1637" y="463"/>
                </a:lnTo>
                <a:lnTo>
                  <a:pt x="1637" y="457"/>
                </a:lnTo>
                <a:lnTo>
                  <a:pt x="1642" y="457"/>
                </a:lnTo>
                <a:lnTo>
                  <a:pt x="1642" y="452"/>
                </a:lnTo>
                <a:lnTo>
                  <a:pt x="1642" y="447"/>
                </a:lnTo>
                <a:lnTo>
                  <a:pt x="1642" y="442"/>
                </a:lnTo>
                <a:lnTo>
                  <a:pt x="2276" y="2364"/>
                </a:lnTo>
                <a:lnTo>
                  <a:pt x="1517" y="509"/>
                </a:lnTo>
                <a:lnTo>
                  <a:pt x="1517" y="504"/>
                </a:lnTo>
                <a:lnTo>
                  <a:pt x="1517" y="499"/>
                </a:lnTo>
                <a:lnTo>
                  <a:pt x="1512" y="499"/>
                </a:lnTo>
                <a:lnTo>
                  <a:pt x="1507" y="499"/>
                </a:lnTo>
                <a:lnTo>
                  <a:pt x="1496" y="504"/>
                </a:lnTo>
                <a:lnTo>
                  <a:pt x="1491" y="504"/>
                </a:lnTo>
                <a:lnTo>
                  <a:pt x="1486" y="509"/>
                </a:lnTo>
                <a:lnTo>
                  <a:pt x="1486" y="515"/>
                </a:lnTo>
                <a:lnTo>
                  <a:pt x="1481" y="515"/>
                </a:lnTo>
                <a:lnTo>
                  <a:pt x="1481" y="520"/>
                </a:lnTo>
                <a:lnTo>
                  <a:pt x="1481" y="525"/>
                </a:lnTo>
                <a:lnTo>
                  <a:pt x="1481" y="520"/>
                </a:lnTo>
                <a:lnTo>
                  <a:pt x="1481" y="525"/>
                </a:lnTo>
                <a:lnTo>
                  <a:pt x="1481" y="530"/>
                </a:lnTo>
                <a:lnTo>
                  <a:pt x="1486" y="525"/>
                </a:lnTo>
                <a:lnTo>
                  <a:pt x="1486" y="530"/>
                </a:lnTo>
                <a:lnTo>
                  <a:pt x="1491" y="525"/>
                </a:lnTo>
                <a:lnTo>
                  <a:pt x="1491" y="530"/>
                </a:lnTo>
                <a:lnTo>
                  <a:pt x="1491" y="525"/>
                </a:lnTo>
                <a:lnTo>
                  <a:pt x="1496" y="525"/>
                </a:lnTo>
                <a:lnTo>
                  <a:pt x="1496" y="530"/>
                </a:lnTo>
                <a:lnTo>
                  <a:pt x="1496" y="525"/>
                </a:lnTo>
                <a:lnTo>
                  <a:pt x="1502" y="525"/>
                </a:lnTo>
                <a:lnTo>
                  <a:pt x="1502" y="530"/>
                </a:lnTo>
                <a:lnTo>
                  <a:pt x="1502" y="525"/>
                </a:lnTo>
                <a:lnTo>
                  <a:pt x="1507" y="525"/>
                </a:lnTo>
                <a:lnTo>
                  <a:pt x="1507" y="520"/>
                </a:lnTo>
                <a:lnTo>
                  <a:pt x="1512" y="520"/>
                </a:lnTo>
                <a:lnTo>
                  <a:pt x="1517" y="515"/>
                </a:lnTo>
                <a:lnTo>
                  <a:pt x="1517" y="509"/>
                </a:lnTo>
                <a:lnTo>
                  <a:pt x="2276" y="2364"/>
                </a:lnTo>
                <a:lnTo>
                  <a:pt x="1595" y="400"/>
                </a:lnTo>
                <a:lnTo>
                  <a:pt x="1600" y="400"/>
                </a:lnTo>
                <a:lnTo>
                  <a:pt x="1606" y="400"/>
                </a:lnTo>
                <a:lnTo>
                  <a:pt x="1606" y="395"/>
                </a:lnTo>
                <a:lnTo>
                  <a:pt x="1606" y="390"/>
                </a:lnTo>
                <a:lnTo>
                  <a:pt x="1611" y="390"/>
                </a:lnTo>
                <a:lnTo>
                  <a:pt x="1611" y="385"/>
                </a:lnTo>
                <a:lnTo>
                  <a:pt x="1606" y="385"/>
                </a:lnTo>
                <a:lnTo>
                  <a:pt x="1606" y="379"/>
                </a:lnTo>
                <a:lnTo>
                  <a:pt x="1600" y="379"/>
                </a:lnTo>
                <a:lnTo>
                  <a:pt x="1590" y="385"/>
                </a:lnTo>
                <a:lnTo>
                  <a:pt x="1590" y="390"/>
                </a:lnTo>
                <a:lnTo>
                  <a:pt x="1585" y="390"/>
                </a:lnTo>
                <a:lnTo>
                  <a:pt x="1585" y="395"/>
                </a:lnTo>
                <a:lnTo>
                  <a:pt x="1580" y="400"/>
                </a:lnTo>
                <a:lnTo>
                  <a:pt x="1585" y="400"/>
                </a:lnTo>
                <a:lnTo>
                  <a:pt x="1590" y="400"/>
                </a:lnTo>
                <a:lnTo>
                  <a:pt x="1590" y="405"/>
                </a:lnTo>
                <a:lnTo>
                  <a:pt x="1595" y="400"/>
                </a:lnTo>
                <a:lnTo>
                  <a:pt x="2276" y="2364"/>
                </a:lnTo>
                <a:lnTo>
                  <a:pt x="1522" y="109"/>
                </a:lnTo>
                <a:lnTo>
                  <a:pt x="1522" y="114"/>
                </a:lnTo>
                <a:lnTo>
                  <a:pt x="1528" y="114"/>
                </a:lnTo>
                <a:lnTo>
                  <a:pt x="1528" y="120"/>
                </a:lnTo>
                <a:lnTo>
                  <a:pt x="1533" y="120"/>
                </a:lnTo>
                <a:lnTo>
                  <a:pt x="1538" y="120"/>
                </a:lnTo>
                <a:lnTo>
                  <a:pt x="1548" y="109"/>
                </a:lnTo>
                <a:lnTo>
                  <a:pt x="1548" y="104"/>
                </a:lnTo>
                <a:lnTo>
                  <a:pt x="1548" y="99"/>
                </a:lnTo>
                <a:lnTo>
                  <a:pt x="1543" y="99"/>
                </a:lnTo>
                <a:lnTo>
                  <a:pt x="1538" y="99"/>
                </a:lnTo>
                <a:lnTo>
                  <a:pt x="1533" y="99"/>
                </a:lnTo>
                <a:lnTo>
                  <a:pt x="1533" y="104"/>
                </a:lnTo>
                <a:lnTo>
                  <a:pt x="1528" y="104"/>
                </a:lnTo>
                <a:lnTo>
                  <a:pt x="1528" y="109"/>
                </a:lnTo>
                <a:lnTo>
                  <a:pt x="1522" y="109"/>
                </a:lnTo>
                <a:lnTo>
                  <a:pt x="2276" y="2364"/>
                </a:lnTo>
                <a:lnTo>
                  <a:pt x="1611" y="437"/>
                </a:lnTo>
                <a:lnTo>
                  <a:pt x="1611" y="431"/>
                </a:lnTo>
                <a:lnTo>
                  <a:pt x="1606" y="437"/>
                </a:lnTo>
                <a:lnTo>
                  <a:pt x="1611" y="437"/>
                </a:lnTo>
                <a:lnTo>
                  <a:pt x="2276" y="2364"/>
                </a:lnTo>
                <a:lnTo>
                  <a:pt x="1543" y="546"/>
                </a:lnTo>
                <a:lnTo>
                  <a:pt x="1528" y="546"/>
                </a:lnTo>
                <a:lnTo>
                  <a:pt x="1522" y="556"/>
                </a:lnTo>
                <a:lnTo>
                  <a:pt x="1522" y="561"/>
                </a:lnTo>
                <a:lnTo>
                  <a:pt x="1522" y="566"/>
                </a:lnTo>
                <a:lnTo>
                  <a:pt x="1528" y="561"/>
                </a:lnTo>
                <a:lnTo>
                  <a:pt x="1522" y="566"/>
                </a:lnTo>
                <a:lnTo>
                  <a:pt x="1528" y="566"/>
                </a:lnTo>
                <a:lnTo>
                  <a:pt x="1533" y="566"/>
                </a:lnTo>
                <a:lnTo>
                  <a:pt x="1538" y="561"/>
                </a:lnTo>
                <a:lnTo>
                  <a:pt x="1538" y="556"/>
                </a:lnTo>
                <a:lnTo>
                  <a:pt x="1543" y="556"/>
                </a:lnTo>
                <a:lnTo>
                  <a:pt x="1543" y="546"/>
                </a:lnTo>
                <a:lnTo>
                  <a:pt x="2276" y="2364"/>
                </a:lnTo>
                <a:lnTo>
                  <a:pt x="1377" y="416"/>
                </a:lnTo>
                <a:lnTo>
                  <a:pt x="1382" y="416"/>
                </a:lnTo>
                <a:lnTo>
                  <a:pt x="1387" y="416"/>
                </a:lnTo>
                <a:lnTo>
                  <a:pt x="1387" y="411"/>
                </a:lnTo>
                <a:lnTo>
                  <a:pt x="1382" y="411"/>
                </a:lnTo>
                <a:lnTo>
                  <a:pt x="1377" y="416"/>
                </a:lnTo>
                <a:lnTo>
                  <a:pt x="2276" y="2364"/>
                </a:lnTo>
                <a:lnTo>
                  <a:pt x="1320" y="779"/>
                </a:lnTo>
                <a:lnTo>
                  <a:pt x="1320" y="774"/>
                </a:lnTo>
                <a:lnTo>
                  <a:pt x="1315" y="779"/>
                </a:lnTo>
                <a:lnTo>
                  <a:pt x="1309" y="779"/>
                </a:lnTo>
                <a:lnTo>
                  <a:pt x="1304" y="779"/>
                </a:lnTo>
                <a:lnTo>
                  <a:pt x="1299" y="779"/>
                </a:lnTo>
                <a:lnTo>
                  <a:pt x="1299" y="785"/>
                </a:lnTo>
                <a:lnTo>
                  <a:pt x="1294" y="779"/>
                </a:lnTo>
                <a:lnTo>
                  <a:pt x="1289" y="785"/>
                </a:lnTo>
                <a:lnTo>
                  <a:pt x="1283" y="785"/>
                </a:lnTo>
                <a:lnTo>
                  <a:pt x="1283" y="790"/>
                </a:lnTo>
                <a:lnTo>
                  <a:pt x="1283" y="795"/>
                </a:lnTo>
                <a:lnTo>
                  <a:pt x="1283" y="800"/>
                </a:lnTo>
                <a:lnTo>
                  <a:pt x="1278" y="805"/>
                </a:lnTo>
                <a:lnTo>
                  <a:pt x="1283" y="805"/>
                </a:lnTo>
                <a:lnTo>
                  <a:pt x="1278" y="805"/>
                </a:lnTo>
                <a:lnTo>
                  <a:pt x="1283" y="805"/>
                </a:lnTo>
                <a:lnTo>
                  <a:pt x="1278" y="811"/>
                </a:lnTo>
                <a:lnTo>
                  <a:pt x="1283" y="811"/>
                </a:lnTo>
                <a:lnTo>
                  <a:pt x="1278" y="816"/>
                </a:lnTo>
                <a:lnTo>
                  <a:pt x="1283" y="816"/>
                </a:lnTo>
                <a:lnTo>
                  <a:pt x="1289" y="816"/>
                </a:lnTo>
                <a:lnTo>
                  <a:pt x="1283" y="821"/>
                </a:lnTo>
                <a:lnTo>
                  <a:pt x="1289" y="816"/>
                </a:lnTo>
                <a:lnTo>
                  <a:pt x="1289" y="821"/>
                </a:lnTo>
                <a:lnTo>
                  <a:pt x="1294" y="816"/>
                </a:lnTo>
                <a:lnTo>
                  <a:pt x="1294" y="821"/>
                </a:lnTo>
                <a:lnTo>
                  <a:pt x="1294" y="816"/>
                </a:lnTo>
                <a:lnTo>
                  <a:pt x="1299" y="821"/>
                </a:lnTo>
                <a:lnTo>
                  <a:pt x="1299" y="816"/>
                </a:lnTo>
                <a:lnTo>
                  <a:pt x="1299" y="821"/>
                </a:lnTo>
                <a:lnTo>
                  <a:pt x="1304" y="816"/>
                </a:lnTo>
                <a:lnTo>
                  <a:pt x="1304" y="821"/>
                </a:lnTo>
                <a:lnTo>
                  <a:pt x="1304" y="816"/>
                </a:lnTo>
                <a:lnTo>
                  <a:pt x="1309" y="816"/>
                </a:lnTo>
                <a:lnTo>
                  <a:pt x="1315" y="816"/>
                </a:lnTo>
                <a:lnTo>
                  <a:pt x="1320" y="811"/>
                </a:lnTo>
                <a:lnTo>
                  <a:pt x="1325" y="811"/>
                </a:lnTo>
                <a:lnTo>
                  <a:pt x="1325" y="805"/>
                </a:lnTo>
                <a:lnTo>
                  <a:pt x="1330" y="800"/>
                </a:lnTo>
                <a:lnTo>
                  <a:pt x="1330" y="795"/>
                </a:lnTo>
                <a:lnTo>
                  <a:pt x="1335" y="795"/>
                </a:lnTo>
                <a:lnTo>
                  <a:pt x="1330" y="795"/>
                </a:lnTo>
                <a:lnTo>
                  <a:pt x="1335" y="790"/>
                </a:lnTo>
                <a:lnTo>
                  <a:pt x="1330" y="790"/>
                </a:lnTo>
                <a:lnTo>
                  <a:pt x="1335" y="790"/>
                </a:lnTo>
                <a:lnTo>
                  <a:pt x="1330" y="790"/>
                </a:lnTo>
                <a:lnTo>
                  <a:pt x="1330" y="785"/>
                </a:lnTo>
                <a:lnTo>
                  <a:pt x="1335" y="785"/>
                </a:lnTo>
                <a:lnTo>
                  <a:pt x="1330" y="785"/>
                </a:lnTo>
                <a:lnTo>
                  <a:pt x="1330" y="779"/>
                </a:lnTo>
                <a:lnTo>
                  <a:pt x="1330" y="785"/>
                </a:lnTo>
                <a:lnTo>
                  <a:pt x="1330" y="779"/>
                </a:lnTo>
                <a:lnTo>
                  <a:pt x="1325" y="779"/>
                </a:lnTo>
                <a:lnTo>
                  <a:pt x="1320" y="779"/>
                </a:lnTo>
                <a:lnTo>
                  <a:pt x="2276" y="2364"/>
                </a:lnTo>
                <a:lnTo>
                  <a:pt x="1247" y="821"/>
                </a:lnTo>
                <a:lnTo>
                  <a:pt x="1247" y="816"/>
                </a:lnTo>
                <a:lnTo>
                  <a:pt x="1247" y="811"/>
                </a:lnTo>
                <a:lnTo>
                  <a:pt x="1242" y="811"/>
                </a:lnTo>
                <a:lnTo>
                  <a:pt x="1231" y="816"/>
                </a:lnTo>
                <a:lnTo>
                  <a:pt x="1231" y="811"/>
                </a:lnTo>
                <a:lnTo>
                  <a:pt x="1231" y="816"/>
                </a:lnTo>
                <a:lnTo>
                  <a:pt x="1226" y="816"/>
                </a:lnTo>
                <a:lnTo>
                  <a:pt x="1226" y="821"/>
                </a:lnTo>
                <a:lnTo>
                  <a:pt x="1221" y="821"/>
                </a:lnTo>
                <a:lnTo>
                  <a:pt x="1221" y="826"/>
                </a:lnTo>
                <a:lnTo>
                  <a:pt x="1226" y="831"/>
                </a:lnTo>
                <a:lnTo>
                  <a:pt x="1221" y="831"/>
                </a:lnTo>
                <a:lnTo>
                  <a:pt x="1226" y="831"/>
                </a:lnTo>
                <a:lnTo>
                  <a:pt x="1226" y="837"/>
                </a:lnTo>
                <a:lnTo>
                  <a:pt x="1231" y="831"/>
                </a:lnTo>
                <a:lnTo>
                  <a:pt x="1237" y="831"/>
                </a:lnTo>
                <a:lnTo>
                  <a:pt x="1242" y="826"/>
                </a:lnTo>
                <a:lnTo>
                  <a:pt x="1247" y="826"/>
                </a:lnTo>
                <a:lnTo>
                  <a:pt x="1247" y="821"/>
                </a:lnTo>
                <a:lnTo>
                  <a:pt x="2276" y="2364"/>
                </a:lnTo>
                <a:lnTo>
                  <a:pt x="1257" y="696"/>
                </a:lnTo>
                <a:lnTo>
                  <a:pt x="1252" y="696"/>
                </a:lnTo>
                <a:lnTo>
                  <a:pt x="1247" y="696"/>
                </a:lnTo>
                <a:lnTo>
                  <a:pt x="1247" y="702"/>
                </a:lnTo>
                <a:lnTo>
                  <a:pt x="1247" y="707"/>
                </a:lnTo>
                <a:lnTo>
                  <a:pt x="1242" y="712"/>
                </a:lnTo>
                <a:lnTo>
                  <a:pt x="1247" y="712"/>
                </a:lnTo>
                <a:lnTo>
                  <a:pt x="1242" y="712"/>
                </a:lnTo>
                <a:lnTo>
                  <a:pt x="1247" y="712"/>
                </a:lnTo>
                <a:lnTo>
                  <a:pt x="1242" y="717"/>
                </a:lnTo>
                <a:lnTo>
                  <a:pt x="1242" y="712"/>
                </a:lnTo>
                <a:lnTo>
                  <a:pt x="1242" y="717"/>
                </a:lnTo>
                <a:lnTo>
                  <a:pt x="1247" y="717"/>
                </a:lnTo>
                <a:lnTo>
                  <a:pt x="1242" y="717"/>
                </a:lnTo>
                <a:lnTo>
                  <a:pt x="1247" y="717"/>
                </a:lnTo>
                <a:lnTo>
                  <a:pt x="1247" y="722"/>
                </a:lnTo>
                <a:lnTo>
                  <a:pt x="1247" y="717"/>
                </a:lnTo>
                <a:lnTo>
                  <a:pt x="1247" y="722"/>
                </a:lnTo>
                <a:lnTo>
                  <a:pt x="1252" y="722"/>
                </a:lnTo>
                <a:lnTo>
                  <a:pt x="1257" y="722"/>
                </a:lnTo>
                <a:lnTo>
                  <a:pt x="1263" y="722"/>
                </a:lnTo>
                <a:lnTo>
                  <a:pt x="1268" y="717"/>
                </a:lnTo>
                <a:lnTo>
                  <a:pt x="1273" y="717"/>
                </a:lnTo>
                <a:lnTo>
                  <a:pt x="1273" y="712"/>
                </a:lnTo>
                <a:lnTo>
                  <a:pt x="1278" y="707"/>
                </a:lnTo>
                <a:lnTo>
                  <a:pt x="1278" y="702"/>
                </a:lnTo>
                <a:lnTo>
                  <a:pt x="1278" y="696"/>
                </a:lnTo>
                <a:lnTo>
                  <a:pt x="1273" y="696"/>
                </a:lnTo>
                <a:lnTo>
                  <a:pt x="1273" y="691"/>
                </a:lnTo>
                <a:lnTo>
                  <a:pt x="1273" y="696"/>
                </a:lnTo>
                <a:lnTo>
                  <a:pt x="1268" y="691"/>
                </a:lnTo>
                <a:lnTo>
                  <a:pt x="1268" y="696"/>
                </a:lnTo>
                <a:lnTo>
                  <a:pt x="1268" y="691"/>
                </a:lnTo>
                <a:lnTo>
                  <a:pt x="1268" y="696"/>
                </a:lnTo>
                <a:lnTo>
                  <a:pt x="1263" y="691"/>
                </a:lnTo>
                <a:lnTo>
                  <a:pt x="1263" y="696"/>
                </a:lnTo>
                <a:lnTo>
                  <a:pt x="1257" y="696"/>
                </a:lnTo>
                <a:lnTo>
                  <a:pt x="2276" y="2364"/>
                </a:lnTo>
                <a:lnTo>
                  <a:pt x="1377" y="644"/>
                </a:lnTo>
                <a:lnTo>
                  <a:pt x="1372" y="644"/>
                </a:lnTo>
                <a:lnTo>
                  <a:pt x="1356" y="644"/>
                </a:lnTo>
                <a:lnTo>
                  <a:pt x="1351" y="650"/>
                </a:lnTo>
                <a:lnTo>
                  <a:pt x="1351" y="655"/>
                </a:lnTo>
                <a:lnTo>
                  <a:pt x="1341" y="660"/>
                </a:lnTo>
                <a:lnTo>
                  <a:pt x="1346" y="660"/>
                </a:lnTo>
                <a:lnTo>
                  <a:pt x="1341" y="670"/>
                </a:lnTo>
                <a:lnTo>
                  <a:pt x="1341" y="676"/>
                </a:lnTo>
                <a:lnTo>
                  <a:pt x="1335" y="681"/>
                </a:lnTo>
                <a:lnTo>
                  <a:pt x="1335" y="676"/>
                </a:lnTo>
                <a:lnTo>
                  <a:pt x="1341" y="676"/>
                </a:lnTo>
                <a:lnTo>
                  <a:pt x="1346" y="676"/>
                </a:lnTo>
                <a:lnTo>
                  <a:pt x="1341" y="681"/>
                </a:lnTo>
                <a:lnTo>
                  <a:pt x="1346" y="676"/>
                </a:lnTo>
                <a:lnTo>
                  <a:pt x="1351" y="676"/>
                </a:lnTo>
                <a:lnTo>
                  <a:pt x="1351" y="681"/>
                </a:lnTo>
                <a:lnTo>
                  <a:pt x="1356" y="676"/>
                </a:lnTo>
                <a:lnTo>
                  <a:pt x="1361" y="670"/>
                </a:lnTo>
                <a:lnTo>
                  <a:pt x="1361" y="676"/>
                </a:lnTo>
                <a:lnTo>
                  <a:pt x="1367" y="670"/>
                </a:lnTo>
                <a:lnTo>
                  <a:pt x="1372" y="660"/>
                </a:lnTo>
                <a:lnTo>
                  <a:pt x="1377" y="655"/>
                </a:lnTo>
                <a:lnTo>
                  <a:pt x="1377" y="650"/>
                </a:lnTo>
                <a:lnTo>
                  <a:pt x="1377" y="644"/>
                </a:lnTo>
                <a:lnTo>
                  <a:pt x="2276" y="2364"/>
                </a:lnTo>
                <a:lnTo>
                  <a:pt x="3460" y="1018"/>
                </a:lnTo>
                <a:lnTo>
                  <a:pt x="3403" y="1044"/>
                </a:lnTo>
                <a:lnTo>
                  <a:pt x="3460" y="1024"/>
                </a:lnTo>
                <a:lnTo>
                  <a:pt x="3460" y="1018"/>
                </a:lnTo>
                <a:lnTo>
                  <a:pt x="2276" y="2364"/>
                </a:lnTo>
                <a:lnTo>
                  <a:pt x="1195" y="727"/>
                </a:lnTo>
                <a:lnTo>
                  <a:pt x="1200" y="722"/>
                </a:lnTo>
                <a:lnTo>
                  <a:pt x="1206" y="722"/>
                </a:lnTo>
                <a:lnTo>
                  <a:pt x="1206" y="717"/>
                </a:lnTo>
                <a:lnTo>
                  <a:pt x="1200" y="717"/>
                </a:lnTo>
                <a:lnTo>
                  <a:pt x="1195" y="722"/>
                </a:lnTo>
                <a:lnTo>
                  <a:pt x="1195" y="727"/>
                </a:lnTo>
                <a:lnTo>
                  <a:pt x="2276" y="2364"/>
                </a:lnTo>
                <a:lnTo>
                  <a:pt x="1180" y="561"/>
                </a:lnTo>
                <a:lnTo>
                  <a:pt x="1185" y="561"/>
                </a:lnTo>
                <a:lnTo>
                  <a:pt x="1180" y="566"/>
                </a:lnTo>
                <a:lnTo>
                  <a:pt x="1174" y="577"/>
                </a:lnTo>
                <a:lnTo>
                  <a:pt x="1180" y="572"/>
                </a:lnTo>
                <a:lnTo>
                  <a:pt x="1174" y="577"/>
                </a:lnTo>
                <a:lnTo>
                  <a:pt x="1180" y="577"/>
                </a:lnTo>
                <a:lnTo>
                  <a:pt x="1174" y="577"/>
                </a:lnTo>
                <a:lnTo>
                  <a:pt x="1180" y="577"/>
                </a:lnTo>
                <a:lnTo>
                  <a:pt x="1185" y="577"/>
                </a:lnTo>
                <a:lnTo>
                  <a:pt x="1190" y="577"/>
                </a:lnTo>
                <a:lnTo>
                  <a:pt x="1200" y="566"/>
                </a:lnTo>
                <a:lnTo>
                  <a:pt x="1200" y="561"/>
                </a:lnTo>
                <a:lnTo>
                  <a:pt x="1206" y="561"/>
                </a:lnTo>
                <a:lnTo>
                  <a:pt x="1206" y="556"/>
                </a:lnTo>
                <a:lnTo>
                  <a:pt x="1195" y="556"/>
                </a:lnTo>
                <a:lnTo>
                  <a:pt x="1190" y="556"/>
                </a:lnTo>
                <a:lnTo>
                  <a:pt x="1190" y="561"/>
                </a:lnTo>
                <a:lnTo>
                  <a:pt x="1180" y="561"/>
                </a:lnTo>
                <a:lnTo>
                  <a:pt x="2276" y="2364"/>
                </a:lnTo>
                <a:lnTo>
                  <a:pt x="1174" y="779"/>
                </a:lnTo>
                <a:lnTo>
                  <a:pt x="1159" y="790"/>
                </a:lnTo>
                <a:lnTo>
                  <a:pt x="1164" y="790"/>
                </a:lnTo>
                <a:lnTo>
                  <a:pt x="1154" y="795"/>
                </a:lnTo>
                <a:lnTo>
                  <a:pt x="1143" y="805"/>
                </a:lnTo>
                <a:lnTo>
                  <a:pt x="1138" y="811"/>
                </a:lnTo>
                <a:lnTo>
                  <a:pt x="1143" y="811"/>
                </a:lnTo>
                <a:lnTo>
                  <a:pt x="1138" y="816"/>
                </a:lnTo>
                <a:lnTo>
                  <a:pt x="1143" y="811"/>
                </a:lnTo>
                <a:lnTo>
                  <a:pt x="1143" y="816"/>
                </a:lnTo>
                <a:lnTo>
                  <a:pt x="1143" y="811"/>
                </a:lnTo>
                <a:lnTo>
                  <a:pt x="1148" y="816"/>
                </a:lnTo>
                <a:lnTo>
                  <a:pt x="1148" y="811"/>
                </a:lnTo>
                <a:lnTo>
                  <a:pt x="1164" y="800"/>
                </a:lnTo>
                <a:lnTo>
                  <a:pt x="1164" y="795"/>
                </a:lnTo>
                <a:lnTo>
                  <a:pt x="1169" y="790"/>
                </a:lnTo>
                <a:lnTo>
                  <a:pt x="1174" y="779"/>
                </a:lnTo>
                <a:lnTo>
                  <a:pt x="2276" y="2364"/>
                </a:lnTo>
                <a:lnTo>
                  <a:pt x="1128" y="847"/>
                </a:lnTo>
                <a:lnTo>
                  <a:pt x="1133" y="847"/>
                </a:lnTo>
                <a:lnTo>
                  <a:pt x="1133" y="842"/>
                </a:lnTo>
                <a:lnTo>
                  <a:pt x="1128" y="847"/>
                </a:lnTo>
                <a:lnTo>
                  <a:pt x="2276" y="2364"/>
                </a:lnTo>
                <a:lnTo>
                  <a:pt x="1206" y="826"/>
                </a:lnTo>
                <a:lnTo>
                  <a:pt x="1211" y="826"/>
                </a:lnTo>
                <a:lnTo>
                  <a:pt x="1216" y="821"/>
                </a:lnTo>
                <a:lnTo>
                  <a:pt x="1221" y="821"/>
                </a:lnTo>
                <a:lnTo>
                  <a:pt x="1221" y="816"/>
                </a:lnTo>
                <a:lnTo>
                  <a:pt x="1216" y="811"/>
                </a:lnTo>
                <a:lnTo>
                  <a:pt x="1211" y="811"/>
                </a:lnTo>
                <a:lnTo>
                  <a:pt x="1206" y="816"/>
                </a:lnTo>
                <a:lnTo>
                  <a:pt x="1206" y="821"/>
                </a:lnTo>
                <a:lnTo>
                  <a:pt x="1206" y="826"/>
                </a:lnTo>
                <a:lnTo>
                  <a:pt x="2276" y="2364"/>
                </a:lnTo>
                <a:lnTo>
                  <a:pt x="1138" y="826"/>
                </a:lnTo>
                <a:lnTo>
                  <a:pt x="1138" y="821"/>
                </a:lnTo>
                <a:lnTo>
                  <a:pt x="1128" y="821"/>
                </a:lnTo>
                <a:lnTo>
                  <a:pt x="1122" y="826"/>
                </a:lnTo>
                <a:lnTo>
                  <a:pt x="1117" y="831"/>
                </a:lnTo>
                <a:lnTo>
                  <a:pt x="1122" y="831"/>
                </a:lnTo>
                <a:lnTo>
                  <a:pt x="1117" y="831"/>
                </a:lnTo>
                <a:lnTo>
                  <a:pt x="1122" y="831"/>
                </a:lnTo>
                <a:lnTo>
                  <a:pt x="1128" y="837"/>
                </a:lnTo>
                <a:lnTo>
                  <a:pt x="1128" y="831"/>
                </a:lnTo>
                <a:lnTo>
                  <a:pt x="1133" y="831"/>
                </a:lnTo>
                <a:lnTo>
                  <a:pt x="1138" y="826"/>
                </a:lnTo>
                <a:lnTo>
                  <a:pt x="2276" y="2364"/>
                </a:lnTo>
                <a:lnTo>
                  <a:pt x="1206" y="785"/>
                </a:lnTo>
                <a:lnTo>
                  <a:pt x="1206" y="779"/>
                </a:lnTo>
                <a:lnTo>
                  <a:pt x="1211" y="779"/>
                </a:lnTo>
                <a:lnTo>
                  <a:pt x="1216" y="774"/>
                </a:lnTo>
                <a:lnTo>
                  <a:pt x="1216" y="769"/>
                </a:lnTo>
                <a:lnTo>
                  <a:pt x="1211" y="769"/>
                </a:lnTo>
                <a:lnTo>
                  <a:pt x="1200" y="774"/>
                </a:lnTo>
                <a:lnTo>
                  <a:pt x="1195" y="774"/>
                </a:lnTo>
                <a:lnTo>
                  <a:pt x="1195" y="779"/>
                </a:lnTo>
                <a:lnTo>
                  <a:pt x="1195" y="785"/>
                </a:lnTo>
                <a:lnTo>
                  <a:pt x="1195" y="779"/>
                </a:lnTo>
                <a:lnTo>
                  <a:pt x="1195" y="785"/>
                </a:lnTo>
                <a:lnTo>
                  <a:pt x="1200" y="785"/>
                </a:lnTo>
                <a:lnTo>
                  <a:pt x="1206" y="785"/>
                </a:lnTo>
                <a:lnTo>
                  <a:pt x="2276" y="2364"/>
                </a:lnTo>
                <a:lnTo>
                  <a:pt x="1403" y="463"/>
                </a:lnTo>
                <a:lnTo>
                  <a:pt x="1398" y="463"/>
                </a:lnTo>
                <a:lnTo>
                  <a:pt x="1393" y="463"/>
                </a:lnTo>
                <a:lnTo>
                  <a:pt x="1387" y="468"/>
                </a:lnTo>
                <a:lnTo>
                  <a:pt x="1382" y="468"/>
                </a:lnTo>
                <a:lnTo>
                  <a:pt x="1377" y="473"/>
                </a:lnTo>
                <a:lnTo>
                  <a:pt x="1377" y="478"/>
                </a:lnTo>
                <a:lnTo>
                  <a:pt x="1377" y="483"/>
                </a:lnTo>
                <a:lnTo>
                  <a:pt x="1382" y="478"/>
                </a:lnTo>
                <a:lnTo>
                  <a:pt x="1382" y="483"/>
                </a:lnTo>
                <a:lnTo>
                  <a:pt x="1382" y="478"/>
                </a:lnTo>
                <a:lnTo>
                  <a:pt x="1382" y="483"/>
                </a:lnTo>
                <a:lnTo>
                  <a:pt x="1387" y="478"/>
                </a:lnTo>
                <a:lnTo>
                  <a:pt x="1393" y="478"/>
                </a:lnTo>
                <a:lnTo>
                  <a:pt x="1398" y="473"/>
                </a:lnTo>
                <a:lnTo>
                  <a:pt x="1403" y="468"/>
                </a:lnTo>
                <a:lnTo>
                  <a:pt x="1403" y="463"/>
                </a:lnTo>
                <a:lnTo>
                  <a:pt x="2276" y="2364"/>
                </a:lnTo>
                <a:lnTo>
                  <a:pt x="1242" y="894"/>
                </a:lnTo>
                <a:lnTo>
                  <a:pt x="1237" y="894"/>
                </a:lnTo>
                <a:lnTo>
                  <a:pt x="1237" y="889"/>
                </a:lnTo>
                <a:lnTo>
                  <a:pt x="1231" y="889"/>
                </a:lnTo>
                <a:lnTo>
                  <a:pt x="1216" y="899"/>
                </a:lnTo>
                <a:lnTo>
                  <a:pt x="1211" y="899"/>
                </a:lnTo>
                <a:lnTo>
                  <a:pt x="1211" y="904"/>
                </a:lnTo>
                <a:lnTo>
                  <a:pt x="1206" y="909"/>
                </a:lnTo>
                <a:lnTo>
                  <a:pt x="1206" y="915"/>
                </a:lnTo>
                <a:lnTo>
                  <a:pt x="1206" y="920"/>
                </a:lnTo>
                <a:lnTo>
                  <a:pt x="1211" y="920"/>
                </a:lnTo>
                <a:lnTo>
                  <a:pt x="1216" y="920"/>
                </a:lnTo>
                <a:lnTo>
                  <a:pt x="1221" y="920"/>
                </a:lnTo>
                <a:lnTo>
                  <a:pt x="1226" y="915"/>
                </a:lnTo>
                <a:lnTo>
                  <a:pt x="1231" y="915"/>
                </a:lnTo>
                <a:lnTo>
                  <a:pt x="1231" y="909"/>
                </a:lnTo>
                <a:lnTo>
                  <a:pt x="1237" y="904"/>
                </a:lnTo>
                <a:lnTo>
                  <a:pt x="1242" y="899"/>
                </a:lnTo>
                <a:lnTo>
                  <a:pt x="1242" y="894"/>
                </a:lnTo>
                <a:lnTo>
                  <a:pt x="2276" y="2364"/>
                </a:lnTo>
                <a:lnTo>
                  <a:pt x="1502" y="94"/>
                </a:lnTo>
                <a:lnTo>
                  <a:pt x="1502" y="99"/>
                </a:lnTo>
                <a:lnTo>
                  <a:pt x="1512" y="99"/>
                </a:lnTo>
                <a:lnTo>
                  <a:pt x="1512" y="94"/>
                </a:lnTo>
                <a:lnTo>
                  <a:pt x="1507" y="94"/>
                </a:lnTo>
                <a:lnTo>
                  <a:pt x="1502" y="94"/>
                </a:lnTo>
                <a:lnTo>
                  <a:pt x="2276" y="2364"/>
                </a:lnTo>
                <a:lnTo>
                  <a:pt x="1522" y="156"/>
                </a:lnTo>
                <a:lnTo>
                  <a:pt x="1522" y="161"/>
                </a:lnTo>
                <a:lnTo>
                  <a:pt x="1528" y="156"/>
                </a:lnTo>
                <a:lnTo>
                  <a:pt x="1522" y="156"/>
                </a:lnTo>
                <a:lnTo>
                  <a:pt x="2276" y="2364"/>
                </a:lnTo>
                <a:lnTo>
                  <a:pt x="3346" y="1579"/>
                </a:lnTo>
                <a:lnTo>
                  <a:pt x="3325" y="1507"/>
                </a:lnTo>
                <a:lnTo>
                  <a:pt x="3299" y="1455"/>
                </a:lnTo>
                <a:lnTo>
                  <a:pt x="3304" y="1476"/>
                </a:lnTo>
                <a:lnTo>
                  <a:pt x="3346" y="1579"/>
                </a:lnTo>
                <a:lnTo>
                  <a:pt x="2276" y="2364"/>
                </a:lnTo>
                <a:lnTo>
                  <a:pt x="1491" y="442"/>
                </a:lnTo>
                <a:lnTo>
                  <a:pt x="1486" y="442"/>
                </a:lnTo>
                <a:lnTo>
                  <a:pt x="1486" y="447"/>
                </a:lnTo>
                <a:lnTo>
                  <a:pt x="1491" y="442"/>
                </a:lnTo>
                <a:lnTo>
                  <a:pt x="2276" y="2364"/>
                </a:lnTo>
                <a:lnTo>
                  <a:pt x="1512" y="83"/>
                </a:lnTo>
                <a:lnTo>
                  <a:pt x="1507" y="89"/>
                </a:lnTo>
                <a:lnTo>
                  <a:pt x="1512" y="89"/>
                </a:lnTo>
                <a:lnTo>
                  <a:pt x="1512" y="83"/>
                </a:lnTo>
                <a:lnTo>
                  <a:pt x="2276" y="2364"/>
                </a:lnTo>
                <a:lnTo>
                  <a:pt x="1522" y="166"/>
                </a:lnTo>
                <a:lnTo>
                  <a:pt x="1528" y="166"/>
                </a:lnTo>
                <a:lnTo>
                  <a:pt x="1528" y="161"/>
                </a:lnTo>
                <a:lnTo>
                  <a:pt x="1522" y="161"/>
                </a:lnTo>
                <a:lnTo>
                  <a:pt x="1522" y="166"/>
                </a:lnTo>
                <a:lnTo>
                  <a:pt x="1522" y="161"/>
                </a:lnTo>
                <a:lnTo>
                  <a:pt x="1522" y="166"/>
                </a:lnTo>
                <a:lnTo>
                  <a:pt x="2276" y="2364"/>
                </a:lnTo>
                <a:lnTo>
                  <a:pt x="1522" y="208"/>
                </a:lnTo>
                <a:lnTo>
                  <a:pt x="1522" y="203"/>
                </a:lnTo>
                <a:lnTo>
                  <a:pt x="1528" y="203"/>
                </a:lnTo>
                <a:lnTo>
                  <a:pt x="1533" y="198"/>
                </a:lnTo>
                <a:lnTo>
                  <a:pt x="1538" y="198"/>
                </a:lnTo>
                <a:lnTo>
                  <a:pt x="1538" y="192"/>
                </a:lnTo>
                <a:lnTo>
                  <a:pt x="1543" y="187"/>
                </a:lnTo>
                <a:lnTo>
                  <a:pt x="1543" y="182"/>
                </a:lnTo>
                <a:lnTo>
                  <a:pt x="1543" y="177"/>
                </a:lnTo>
                <a:lnTo>
                  <a:pt x="1538" y="177"/>
                </a:lnTo>
                <a:lnTo>
                  <a:pt x="1533" y="177"/>
                </a:lnTo>
                <a:lnTo>
                  <a:pt x="1517" y="182"/>
                </a:lnTo>
                <a:lnTo>
                  <a:pt x="1517" y="187"/>
                </a:lnTo>
                <a:lnTo>
                  <a:pt x="1512" y="192"/>
                </a:lnTo>
                <a:lnTo>
                  <a:pt x="1512" y="198"/>
                </a:lnTo>
                <a:lnTo>
                  <a:pt x="1507" y="203"/>
                </a:lnTo>
                <a:lnTo>
                  <a:pt x="1512" y="203"/>
                </a:lnTo>
                <a:lnTo>
                  <a:pt x="1507" y="208"/>
                </a:lnTo>
                <a:lnTo>
                  <a:pt x="1512" y="203"/>
                </a:lnTo>
                <a:lnTo>
                  <a:pt x="1512" y="208"/>
                </a:lnTo>
                <a:lnTo>
                  <a:pt x="1517" y="208"/>
                </a:lnTo>
                <a:lnTo>
                  <a:pt x="1522" y="203"/>
                </a:lnTo>
                <a:lnTo>
                  <a:pt x="1522" y="208"/>
                </a:lnTo>
                <a:lnTo>
                  <a:pt x="2276" y="2364"/>
                </a:lnTo>
                <a:lnTo>
                  <a:pt x="1408" y="416"/>
                </a:lnTo>
                <a:lnTo>
                  <a:pt x="1403" y="411"/>
                </a:lnTo>
                <a:lnTo>
                  <a:pt x="1398" y="411"/>
                </a:lnTo>
                <a:lnTo>
                  <a:pt x="1393" y="411"/>
                </a:lnTo>
                <a:lnTo>
                  <a:pt x="1393" y="416"/>
                </a:lnTo>
                <a:lnTo>
                  <a:pt x="1387" y="416"/>
                </a:lnTo>
                <a:lnTo>
                  <a:pt x="1387" y="421"/>
                </a:lnTo>
                <a:lnTo>
                  <a:pt x="1393" y="421"/>
                </a:lnTo>
                <a:lnTo>
                  <a:pt x="1393" y="426"/>
                </a:lnTo>
                <a:lnTo>
                  <a:pt x="1398" y="421"/>
                </a:lnTo>
                <a:lnTo>
                  <a:pt x="1403" y="416"/>
                </a:lnTo>
                <a:lnTo>
                  <a:pt x="1408" y="416"/>
                </a:lnTo>
                <a:lnTo>
                  <a:pt x="2276" y="2364"/>
                </a:lnTo>
                <a:lnTo>
                  <a:pt x="1507" y="104"/>
                </a:lnTo>
                <a:lnTo>
                  <a:pt x="1507" y="109"/>
                </a:lnTo>
                <a:lnTo>
                  <a:pt x="1512" y="109"/>
                </a:lnTo>
                <a:lnTo>
                  <a:pt x="1512" y="114"/>
                </a:lnTo>
                <a:lnTo>
                  <a:pt x="1512" y="109"/>
                </a:lnTo>
                <a:lnTo>
                  <a:pt x="1512" y="114"/>
                </a:lnTo>
                <a:lnTo>
                  <a:pt x="1517" y="109"/>
                </a:lnTo>
                <a:lnTo>
                  <a:pt x="1522" y="104"/>
                </a:lnTo>
                <a:lnTo>
                  <a:pt x="1528" y="104"/>
                </a:lnTo>
                <a:lnTo>
                  <a:pt x="1522" y="99"/>
                </a:lnTo>
                <a:lnTo>
                  <a:pt x="1517" y="99"/>
                </a:lnTo>
                <a:lnTo>
                  <a:pt x="1507" y="104"/>
                </a:lnTo>
                <a:lnTo>
                  <a:pt x="2276" y="2364"/>
                </a:lnTo>
                <a:lnTo>
                  <a:pt x="1439" y="535"/>
                </a:lnTo>
                <a:lnTo>
                  <a:pt x="1439" y="530"/>
                </a:lnTo>
                <a:lnTo>
                  <a:pt x="1434" y="525"/>
                </a:lnTo>
                <a:lnTo>
                  <a:pt x="1429" y="530"/>
                </a:lnTo>
                <a:lnTo>
                  <a:pt x="1434" y="535"/>
                </a:lnTo>
                <a:lnTo>
                  <a:pt x="1439" y="535"/>
                </a:lnTo>
                <a:lnTo>
                  <a:pt x="2276" y="2364"/>
                </a:lnTo>
                <a:lnTo>
                  <a:pt x="1408" y="608"/>
                </a:lnTo>
                <a:lnTo>
                  <a:pt x="1413" y="608"/>
                </a:lnTo>
                <a:lnTo>
                  <a:pt x="1419" y="603"/>
                </a:lnTo>
                <a:lnTo>
                  <a:pt x="1413" y="598"/>
                </a:lnTo>
                <a:lnTo>
                  <a:pt x="1408" y="603"/>
                </a:lnTo>
                <a:lnTo>
                  <a:pt x="1408" y="608"/>
                </a:lnTo>
                <a:lnTo>
                  <a:pt x="2276" y="2364"/>
                </a:lnTo>
                <a:lnTo>
                  <a:pt x="1444" y="385"/>
                </a:lnTo>
                <a:lnTo>
                  <a:pt x="1444" y="390"/>
                </a:lnTo>
                <a:lnTo>
                  <a:pt x="1439" y="385"/>
                </a:lnTo>
                <a:lnTo>
                  <a:pt x="1439" y="390"/>
                </a:lnTo>
                <a:lnTo>
                  <a:pt x="1434" y="390"/>
                </a:lnTo>
                <a:lnTo>
                  <a:pt x="1429" y="390"/>
                </a:lnTo>
                <a:lnTo>
                  <a:pt x="1429" y="395"/>
                </a:lnTo>
                <a:lnTo>
                  <a:pt x="1429" y="400"/>
                </a:lnTo>
                <a:lnTo>
                  <a:pt x="1429" y="405"/>
                </a:lnTo>
                <a:lnTo>
                  <a:pt x="1429" y="411"/>
                </a:lnTo>
                <a:lnTo>
                  <a:pt x="1429" y="405"/>
                </a:lnTo>
                <a:lnTo>
                  <a:pt x="1429" y="411"/>
                </a:lnTo>
                <a:lnTo>
                  <a:pt x="1429" y="416"/>
                </a:lnTo>
                <a:lnTo>
                  <a:pt x="1434" y="411"/>
                </a:lnTo>
                <a:lnTo>
                  <a:pt x="1434" y="416"/>
                </a:lnTo>
                <a:lnTo>
                  <a:pt x="1439" y="416"/>
                </a:lnTo>
                <a:lnTo>
                  <a:pt x="1444" y="416"/>
                </a:lnTo>
                <a:lnTo>
                  <a:pt x="1450" y="411"/>
                </a:lnTo>
                <a:lnTo>
                  <a:pt x="1455" y="411"/>
                </a:lnTo>
                <a:lnTo>
                  <a:pt x="1460" y="405"/>
                </a:lnTo>
                <a:lnTo>
                  <a:pt x="1460" y="400"/>
                </a:lnTo>
                <a:lnTo>
                  <a:pt x="1465" y="400"/>
                </a:lnTo>
                <a:lnTo>
                  <a:pt x="1460" y="395"/>
                </a:lnTo>
                <a:lnTo>
                  <a:pt x="1465" y="395"/>
                </a:lnTo>
                <a:lnTo>
                  <a:pt x="1460" y="395"/>
                </a:lnTo>
                <a:lnTo>
                  <a:pt x="1460" y="390"/>
                </a:lnTo>
                <a:lnTo>
                  <a:pt x="1465" y="390"/>
                </a:lnTo>
                <a:lnTo>
                  <a:pt x="1460" y="390"/>
                </a:lnTo>
                <a:lnTo>
                  <a:pt x="1455" y="390"/>
                </a:lnTo>
                <a:lnTo>
                  <a:pt x="1455" y="385"/>
                </a:lnTo>
                <a:lnTo>
                  <a:pt x="1455" y="390"/>
                </a:lnTo>
                <a:lnTo>
                  <a:pt x="1455" y="385"/>
                </a:lnTo>
                <a:lnTo>
                  <a:pt x="1450" y="385"/>
                </a:lnTo>
                <a:lnTo>
                  <a:pt x="1450" y="390"/>
                </a:lnTo>
                <a:lnTo>
                  <a:pt x="1450" y="385"/>
                </a:lnTo>
                <a:lnTo>
                  <a:pt x="1444" y="385"/>
                </a:lnTo>
                <a:lnTo>
                  <a:pt x="2276" y="2364"/>
                </a:lnTo>
                <a:lnTo>
                  <a:pt x="1444" y="468"/>
                </a:lnTo>
                <a:lnTo>
                  <a:pt x="1434" y="473"/>
                </a:lnTo>
                <a:lnTo>
                  <a:pt x="1434" y="468"/>
                </a:lnTo>
                <a:lnTo>
                  <a:pt x="1429" y="463"/>
                </a:lnTo>
                <a:lnTo>
                  <a:pt x="1424" y="463"/>
                </a:lnTo>
                <a:lnTo>
                  <a:pt x="1419" y="468"/>
                </a:lnTo>
                <a:lnTo>
                  <a:pt x="1413" y="473"/>
                </a:lnTo>
                <a:lnTo>
                  <a:pt x="1408" y="483"/>
                </a:lnTo>
                <a:lnTo>
                  <a:pt x="1413" y="483"/>
                </a:lnTo>
                <a:lnTo>
                  <a:pt x="1408" y="489"/>
                </a:lnTo>
                <a:lnTo>
                  <a:pt x="1413" y="489"/>
                </a:lnTo>
                <a:lnTo>
                  <a:pt x="1419" y="489"/>
                </a:lnTo>
                <a:lnTo>
                  <a:pt x="1424" y="483"/>
                </a:lnTo>
                <a:lnTo>
                  <a:pt x="1429" y="483"/>
                </a:lnTo>
                <a:lnTo>
                  <a:pt x="1429" y="489"/>
                </a:lnTo>
                <a:lnTo>
                  <a:pt x="1434" y="489"/>
                </a:lnTo>
                <a:lnTo>
                  <a:pt x="1429" y="489"/>
                </a:lnTo>
                <a:lnTo>
                  <a:pt x="1434" y="489"/>
                </a:lnTo>
                <a:lnTo>
                  <a:pt x="1439" y="483"/>
                </a:lnTo>
                <a:lnTo>
                  <a:pt x="1444" y="478"/>
                </a:lnTo>
                <a:lnTo>
                  <a:pt x="1444" y="473"/>
                </a:lnTo>
                <a:lnTo>
                  <a:pt x="1444" y="468"/>
                </a:lnTo>
                <a:lnTo>
                  <a:pt x="2276" y="2364"/>
                </a:lnTo>
                <a:lnTo>
                  <a:pt x="1450" y="598"/>
                </a:lnTo>
                <a:lnTo>
                  <a:pt x="1455" y="592"/>
                </a:lnTo>
                <a:lnTo>
                  <a:pt x="1450" y="592"/>
                </a:lnTo>
                <a:lnTo>
                  <a:pt x="1450" y="598"/>
                </a:lnTo>
                <a:lnTo>
                  <a:pt x="2276" y="2364"/>
                </a:lnTo>
                <a:lnTo>
                  <a:pt x="3907" y="286"/>
                </a:lnTo>
                <a:lnTo>
                  <a:pt x="3902" y="286"/>
                </a:lnTo>
                <a:lnTo>
                  <a:pt x="3902" y="291"/>
                </a:lnTo>
                <a:lnTo>
                  <a:pt x="3907" y="291"/>
                </a:lnTo>
                <a:lnTo>
                  <a:pt x="3907" y="286"/>
                </a:lnTo>
                <a:lnTo>
                  <a:pt x="2276" y="2364"/>
                </a:lnTo>
                <a:lnTo>
                  <a:pt x="3876" y="255"/>
                </a:lnTo>
                <a:lnTo>
                  <a:pt x="3871" y="255"/>
                </a:lnTo>
                <a:lnTo>
                  <a:pt x="3865" y="250"/>
                </a:lnTo>
                <a:lnTo>
                  <a:pt x="3860" y="250"/>
                </a:lnTo>
                <a:lnTo>
                  <a:pt x="3845" y="244"/>
                </a:lnTo>
                <a:lnTo>
                  <a:pt x="3850" y="250"/>
                </a:lnTo>
                <a:lnTo>
                  <a:pt x="3845" y="255"/>
                </a:lnTo>
                <a:lnTo>
                  <a:pt x="3850" y="255"/>
                </a:lnTo>
                <a:lnTo>
                  <a:pt x="3855" y="255"/>
                </a:lnTo>
                <a:lnTo>
                  <a:pt x="3860" y="255"/>
                </a:lnTo>
                <a:lnTo>
                  <a:pt x="3865" y="255"/>
                </a:lnTo>
                <a:lnTo>
                  <a:pt x="3871" y="255"/>
                </a:lnTo>
                <a:lnTo>
                  <a:pt x="3871" y="260"/>
                </a:lnTo>
                <a:lnTo>
                  <a:pt x="3876" y="255"/>
                </a:lnTo>
                <a:lnTo>
                  <a:pt x="2276" y="2364"/>
                </a:lnTo>
                <a:lnTo>
                  <a:pt x="3793" y="198"/>
                </a:lnTo>
                <a:lnTo>
                  <a:pt x="3793" y="192"/>
                </a:lnTo>
                <a:lnTo>
                  <a:pt x="3788" y="192"/>
                </a:lnTo>
                <a:lnTo>
                  <a:pt x="3782" y="198"/>
                </a:lnTo>
                <a:lnTo>
                  <a:pt x="3782" y="203"/>
                </a:lnTo>
                <a:lnTo>
                  <a:pt x="3782" y="208"/>
                </a:lnTo>
                <a:lnTo>
                  <a:pt x="3788" y="203"/>
                </a:lnTo>
                <a:lnTo>
                  <a:pt x="3793" y="198"/>
                </a:lnTo>
                <a:lnTo>
                  <a:pt x="2276" y="2364"/>
                </a:lnTo>
                <a:lnTo>
                  <a:pt x="3814" y="234"/>
                </a:lnTo>
                <a:lnTo>
                  <a:pt x="3808" y="234"/>
                </a:lnTo>
                <a:lnTo>
                  <a:pt x="3819" y="234"/>
                </a:lnTo>
                <a:lnTo>
                  <a:pt x="3819" y="239"/>
                </a:lnTo>
                <a:lnTo>
                  <a:pt x="3824" y="239"/>
                </a:lnTo>
                <a:lnTo>
                  <a:pt x="3829" y="239"/>
                </a:lnTo>
                <a:lnTo>
                  <a:pt x="3829" y="234"/>
                </a:lnTo>
                <a:lnTo>
                  <a:pt x="3819" y="234"/>
                </a:lnTo>
                <a:lnTo>
                  <a:pt x="3814" y="234"/>
                </a:lnTo>
                <a:lnTo>
                  <a:pt x="2276" y="2364"/>
                </a:lnTo>
                <a:lnTo>
                  <a:pt x="3938" y="317"/>
                </a:lnTo>
                <a:lnTo>
                  <a:pt x="3933" y="317"/>
                </a:lnTo>
                <a:lnTo>
                  <a:pt x="3933" y="322"/>
                </a:lnTo>
                <a:lnTo>
                  <a:pt x="3938" y="317"/>
                </a:lnTo>
                <a:lnTo>
                  <a:pt x="2276" y="2364"/>
                </a:lnTo>
                <a:lnTo>
                  <a:pt x="644" y="0"/>
                </a:lnTo>
                <a:lnTo>
                  <a:pt x="686" y="89"/>
                </a:lnTo>
                <a:lnTo>
                  <a:pt x="717" y="172"/>
                </a:lnTo>
                <a:lnTo>
                  <a:pt x="686" y="78"/>
                </a:lnTo>
                <a:lnTo>
                  <a:pt x="650" y="0"/>
                </a:lnTo>
                <a:lnTo>
                  <a:pt x="644" y="0"/>
                </a:lnTo>
                <a:lnTo>
                  <a:pt x="2276" y="2364"/>
                </a:lnTo>
                <a:lnTo>
                  <a:pt x="738" y="509"/>
                </a:lnTo>
                <a:lnTo>
                  <a:pt x="728" y="452"/>
                </a:lnTo>
                <a:lnTo>
                  <a:pt x="728" y="411"/>
                </a:lnTo>
                <a:lnTo>
                  <a:pt x="712" y="385"/>
                </a:lnTo>
                <a:lnTo>
                  <a:pt x="728" y="447"/>
                </a:lnTo>
                <a:lnTo>
                  <a:pt x="738" y="509"/>
                </a:lnTo>
                <a:lnTo>
                  <a:pt x="2276" y="2364"/>
                </a:lnTo>
                <a:lnTo>
                  <a:pt x="5" y="982"/>
                </a:lnTo>
                <a:lnTo>
                  <a:pt x="11" y="982"/>
                </a:lnTo>
                <a:lnTo>
                  <a:pt x="11" y="977"/>
                </a:lnTo>
                <a:lnTo>
                  <a:pt x="0" y="982"/>
                </a:lnTo>
                <a:lnTo>
                  <a:pt x="0" y="987"/>
                </a:lnTo>
                <a:lnTo>
                  <a:pt x="5" y="982"/>
                </a:lnTo>
                <a:lnTo>
                  <a:pt x="2276" y="2364"/>
                </a:lnTo>
                <a:lnTo>
                  <a:pt x="4286" y="2998"/>
                </a:lnTo>
                <a:lnTo>
                  <a:pt x="4281" y="3003"/>
                </a:lnTo>
                <a:lnTo>
                  <a:pt x="4292" y="3003"/>
                </a:lnTo>
                <a:lnTo>
                  <a:pt x="4292" y="2998"/>
                </a:lnTo>
                <a:lnTo>
                  <a:pt x="4286" y="2998"/>
                </a:lnTo>
                <a:lnTo>
                  <a:pt x="2276" y="2364"/>
                </a:lnTo>
                <a:lnTo>
                  <a:pt x="3938" y="286"/>
                </a:lnTo>
                <a:lnTo>
                  <a:pt x="3933" y="286"/>
                </a:lnTo>
                <a:lnTo>
                  <a:pt x="3933" y="291"/>
                </a:lnTo>
                <a:lnTo>
                  <a:pt x="3938" y="291"/>
                </a:lnTo>
                <a:lnTo>
                  <a:pt x="3938" y="286"/>
                </a:lnTo>
                <a:lnTo>
                  <a:pt x="3938" y="291"/>
                </a:lnTo>
                <a:lnTo>
                  <a:pt x="3938" y="286"/>
                </a:lnTo>
                <a:lnTo>
                  <a:pt x="2276" y="2364"/>
                </a:lnTo>
                <a:lnTo>
                  <a:pt x="3985" y="296"/>
                </a:lnTo>
                <a:lnTo>
                  <a:pt x="3990" y="302"/>
                </a:lnTo>
                <a:lnTo>
                  <a:pt x="3990" y="296"/>
                </a:lnTo>
                <a:lnTo>
                  <a:pt x="3985" y="296"/>
                </a:lnTo>
                <a:lnTo>
                  <a:pt x="2276" y="2364"/>
                </a:lnTo>
                <a:lnTo>
                  <a:pt x="4364" y="3018"/>
                </a:lnTo>
                <a:lnTo>
                  <a:pt x="4364" y="3008"/>
                </a:lnTo>
                <a:lnTo>
                  <a:pt x="4359" y="3013"/>
                </a:lnTo>
                <a:lnTo>
                  <a:pt x="4359" y="3018"/>
                </a:lnTo>
                <a:lnTo>
                  <a:pt x="4364" y="3018"/>
                </a:lnTo>
                <a:lnTo>
                  <a:pt x="2276" y="2364"/>
                </a:lnTo>
                <a:lnTo>
                  <a:pt x="4369" y="515"/>
                </a:lnTo>
                <a:lnTo>
                  <a:pt x="4375" y="499"/>
                </a:lnTo>
                <a:lnTo>
                  <a:pt x="4369" y="494"/>
                </a:lnTo>
                <a:lnTo>
                  <a:pt x="4359" y="478"/>
                </a:lnTo>
                <a:lnTo>
                  <a:pt x="4343" y="473"/>
                </a:lnTo>
                <a:lnTo>
                  <a:pt x="4328" y="478"/>
                </a:lnTo>
                <a:lnTo>
                  <a:pt x="4292" y="483"/>
                </a:lnTo>
                <a:lnTo>
                  <a:pt x="4286" y="483"/>
                </a:lnTo>
                <a:lnTo>
                  <a:pt x="4286" y="473"/>
                </a:lnTo>
                <a:lnTo>
                  <a:pt x="4286" y="463"/>
                </a:lnTo>
                <a:lnTo>
                  <a:pt x="4271" y="442"/>
                </a:lnTo>
                <a:lnTo>
                  <a:pt x="4255" y="431"/>
                </a:lnTo>
                <a:lnTo>
                  <a:pt x="4260" y="426"/>
                </a:lnTo>
                <a:lnTo>
                  <a:pt x="4266" y="421"/>
                </a:lnTo>
                <a:lnTo>
                  <a:pt x="4276" y="411"/>
                </a:lnTo>
                <a:lnTo>
                  <a:pt x="4281" y="405"/>
                </a:lnTo>
                <a:lnTo>
                  <a:pt x="4276" y="395"/>
                </a:lnTo>
                <a:lnTo>
                  <a:pt x="4250" y="385"/>
                </a:lnTo>
                <a:lnTo>
                  <a:pt x="4234" y="374"/>
                </a:lnTo>
                <a:lnTo>
                  <a:pt x="4229" y="364"/>
                </a:lnTo>
                <a:lnTo>
                  <a:pt x="4229" y="359"/>
                </a:lnTo>
                <a:lnTo>
                  <a:pt x="4250" y="322"/>
                </a:lnTo>
                <a:lnTo>
                  <a:pt x="4250" y="312"/>
                </a:lnTo>
                <a:lnTo>
                  <a:pt x="4240" y="296"/>
                </a:lnTo>
                <a:lnTo>
                  <a:pt x="4208" y="291"/>
                </a:lnTo>
                <a:lnTo>
                  <a:pt x="4198" y="286"/>
                </a:lnTo>
                <a:lnTo>
                  <a:pt x="4193" y="276"/>
                </a:lnTo>
                <a:lnTo>
                  <a:pt x="4198" y="260"/>
                </a:lnTo>
                <a:lnTo>
                  <a:pt x="4208" y="239"/>
                </a:lnTo>
                <a:lnTo>
                  <a:pt x="4219" y="224"/>
                </a:lnTo>
                <a:lnTo>
                  <a:pt x="4208" y="218"/>
                </a:lnTo>
                <a:lnTo>
                  <a:pt x="4193" y="218"/>
                </a:lnTo>
                <a:lnTo>
                  <a:pt x="4177" y="218"/>
                </a:lnTo>
                <a:lnTo>
                  <a:pt x="4167" y="218"/>
                </a:lnTo>
                <a:lnTo>
                  <a:pt x="4162" y="208"/>
                </a:lnTo>
                <a:lnTo>
                  <a:pt x="4156" y="177"/>
                </a:lnTo>
                <a:lnTo>
                  <a:pt x="4156" y="166"/>
                </a:lnTo>
                <a:lnTo>
                  <a:pt x="4141" y="156"/>
                </a:lnTo>
                <a:lnTo>
                  <a:pt x="4099" y="135"/>
                </a:lnTo>
                <a:lnTo>
                  <a:pt x="4073" y="130"/>
                </a:lnTo>
                <a:lnTo>
                  <a:pt x="4079" y="130"/>
                </a:lnTo>
                <a:lnTo>
                  <a:pt x="4073" y="125"/>
                </a:lnTo>
                <a:lnTo>
                  <a:pt x="4063" y="114"/>
                </a:lnTo>
                <a:lnTo>
                  <a:pt x="4053" y="120"/>
                </a:lnTo>
                <a:lnTo>
                  <a:pt x="4042" y="125"/>
                </a:lnTo>
                <a:lnTo>
                  <a:pt x="4027" y="135"/>
                </a:lnTo>
                <a:lnTo>
                  <a:pt x="4006" y="146"/>
                </a:lnTo>
                <a:lnTo>
                  <a:pt x="3985" y="146"/>
                </a:lnTo>
                <a:lnTo>
                  <a:pt x="3975" y="140"/>
                </a:lnTo>
                <a:lnTo>
                  <a:pt x="3959" y="130"/>
                </a:lnTo>
                <a:lnTo>
                  <a:pt x="3954" y="120"/>
                </a:lnTo>
                <a:lnTo>
                  <a:pt x="3949" y="125"/>
                </a:lnTo>
                <a:lnTo>
                  <a:pt x="3943" y="140"/>
                </a:lnTo>
                <a:lnTo>
                  <a:pt x="3949" y="151"/>
                </a:lnTo>
                <a:lnTo>
                  <a:pt x="3954" y="156"/>
                </a:lnTo>
                <a:lnTo>
                  <a:pt x="3969" y="166"/>
                </a:lnTo>
                <a:lnTo>
                  <a:pt x="3969" y="172"/>
                </a:lnTo>
                <a:lnTo>
                  <a:pt x="3969" y="166"/>
                </a:lnTo>
                <a:lnTo>
                  <a:pt x="3980" y="177"/>
                </a:lnTo>
                <a:lnTo>
                  <a:pt x="3975" y="187"/>
                </a:lnTo>
                <a:lnTo>
                  <a:pt x="3975" y="198"/>
                </a:lnTo>
                <a:lnTo>
                  <a:pt x="3985" y="208"/>
                </a:lnTo>
                <a:lnTo>
                  <a:pt x="4011" y="234"/>
                </a:lnTo>
                <a:lnTo>
                  <a:pt x="4037" y="255"/>
                </a:lnTo>
                <a:lnTo>
                  <a:pt x="4042" y="276"/>
                </a:lnTo>
                <a:lnTo>
                  <a:pt x="4042" y="281"/>
                </a:lnTo>
                <a:lnTo>
                  <a:pt x="4032" y="291"/>
                </a:lnTo>
                <a:lnTo>
                  <a:pt x="3995" y="260"/>
                </a:lnTo>
                <a:lnTo>
                  <a:pt x="3969" y="244"/>
                </a:lnTo>
                <a:lnTo>
                  <a:pt x="3933" y="229"/>
                </a:lnTo>
                <a:lnTo>
                  <a:pt x="3912" y="218"/>
                </a:lnTo>
                <a:lnTo>
                  <a:pt x="3891" y="192"/>
                </a:lnTo>
                <a:lnTo>
                  <a:pt x="3850" y="151"/>
                </a:lnTo>
                <a:lnTo>
                  <a:pt x="3871" y="182"/>
                </a:lnTo>
                <a:lnTo>
                  <a:pt x="3881" y="192"/>
                </a:lnTo>
                <a:lnTo>
                  <a:pt x="3876" y="198"/>
                </a:lnTo>
                <a:lnTo>
                  <a:pt x="3876" y="192"/>
                </a:lnTo>
                <a:lnTo>
                  <a:pt x="3782" y="125"/>
                </a:lnTo>
                <a:lnTo>
                  <a:pt x="3788" y="120"/>
                </a:lnTo>
                <a:lnTo>
                  <a:pt x="3782" y="120"/>
                </a:lnTo>
                <a:lnTo>
                  <a:pt x="3788" y="120"/>
                </a:lnTo>
                <a:lnTo>
                  <a:pt x="3788" y="114"/>
                </a:lnTo>
                <a:lnTo>
                  <a:pt x="3782" y="114"/>
                </a:lnTo>
                <a:lnTo>
                  <a:pt x="3788" y="114"/>
                </a:lnTo>
                <a:lnTo>
                  <a:pt x="3782" y="114"/>
                </a:lnTo>
                <a:lnTo>
                  <a:pt x="3777" y="120"/>
                </a:lnTo>
                <a:lnTo>
                  <a:pt x="3694" y="57"/>
                </a:lnTo>
                <a:lnTo>
                  <a:pt x="3689" y="42"/>
                </a:lnTo>
                <a:lnTo>
                  <a:pt x="3689" y="37"/>
                </a:lnTo>
                <a:lnTo>
                  <a:pt x="3684" y="47"/>
                </a:lnTo>
                <a:lnTo>
                  <a:pt x="3678" y="42"/>
                </a:lnTo>
                <a:lnTo>
                  <a:pt x="3684" y="31"/>
                </a:lnTo>
                <a:lnTo>
                  <a:pt x="3684" y="26"/>
                </a:lnTo>
                <a:lnTo>
                  <a:pt x="3678" y="26"/>
                </a:lnTo>
                <a:lnTo>
                  <a:pt x="3678" y="11"/>
                </a:lnTo>
                <a:lnTo>
                  <a:pt x="3684" y="0"/>
                </a:lnTo>
                <a:lnTo>
                  <a:pt x="2858" y="0"/>
                </a:lnTo>
                <a:lnTo>
                  <a:pt x="2852" y="11"/>
                </a:lnTo>
                <a:lnTo>
                  <a:pt x="2837" y="16"/>
                </a:lnTo>
                <a:lnTo>
                  <a:pt x="2785" y="37"/>
                </a:lnTo>
                <a:lnTo>
                  <a:pt x="2774" y="42"/>
                </a:lnTo>
                <a:lnTo>
                  <a:pt x="2769" y="47"/>
                </a:lnTo>
                <a:lnTo>
                  <a:pt x="2774" y="63"/>
                </a:lnTo>
                <a:lnTo>
                  <a:pt x="2780" y="73"/>
                </a:lnTo>
                <a:lnTo>
                  <a:pt x="2780" y="78"/>
                </a:lnTo>
                <a:lnTo>
                  <a:pt x="2780" y="83"/>
                </a:lnTo>
                <a:lnTo>
                  <a:pt x="2774" y="89"/>
                </a:lnTo>
                <a:lnTo>
                  <a:pt x="2780" y="94"/>
                </a:lnTo>
                <a:lnTo>
                  <a:pt x="2795" y="104"/>
                </a:lnTo>
                <a:lnTo>
                  <a:pt x="2800" y="114"/>
                </a:lnTo>
                <a:lnTo>
                  <a:pt x="2795" y="125"/>
                </a:lnTo>
                <a:lnTo>
                  <a:pt x="2806" y="120"/>
                </a:lnTo>
                <a:lnTo>
                  <a:pt x="2806" y="114"/>
                </a:lnTo>
                <a:lnTo>
                  <a:pt x="2811" y="114"/>
                </a:lnTo>
                <a:lnTo>
                  <a:pt x="2816" y="109"/>
                </a:lnTo>
                <a:lnTo>
                  <a:pt x="2837" y="109"/>
                </a:lnTo>
                <a:lnTo>
                  <a:pt x="2858" y="104"/>
                </a:lnTo>
                <a:lnTo>
                  <a:pt x="2863" y="109"/>
                </a:lnTo>
                <a:lnTo>
                  <a:pt x="2863" y="120"/>
                </a:lnTo>
                <a:lnTo>
                  <a:pt x="2858" y="120"/>
                </a:lnTo>
                <a:lnTo>
                  <a:pt x="2852" y="125"/>
                </a:lnTo>
                <a:lnTo>
                  <a:pt x="2858" y="130"/>
                </a:lnTo>
                <a:lnTo>
                  <a:pt x="2868" y="140"/>
                </a:lnTo>
                <a:lnTo>
                  <a:pt x="2868" y="151"/>
                </a:lnTo>
                <a:lnTo>
                  <a:pt x="2868" y="156"/>
                </a:lnTo>
                <a:lnTo>
                  <a:pt x="2863" y="172"/>
                </a:lnTo>
                <a:lnTo>
                  <a:pt x="2858" y="177"/>
                </a:lnTo>
                <a:lnTo>
                  <a:pt x="2847" y="177"/>
                </a:lnTo>
                <a:lnTo>
                  <a:pt x="2842" y="182"/>
                </a:lnTo>
                <a:lnTo>
                  <a:pt x="2842" y="192"/>
                </a:lnTo>
                <a:lnTo>
                  <a:pt x="2837" y="208"/>
                </a:lnTo>
                <a:lnTo>
                  <a:pt x="2837" y="213"/>
                </a:lnTo>
                <a:lnTo>
                  <a:pt x="2837" y="218"/>
                </a:lnTo>
                <a:lnTo>
                  <a:pt x="2837" y="239"/>
                </a:lnTo>
                <a:lnTo>
                  <a:pt x="2837" y="244"/>
                </a:lnTo>
                <a:lnTo>
                  <a:pt x="2832" y="244"/>
                </a:lnTo>
                <a:lnTo>
                  <a:pt x="2816" y="244"/>
                </a:lnTo>
                <a:lnTo>
                  <a:pt x="2811" y="239"/>
                </a:lnTo>
                <a:lnTo>
                  <a:pt x="2800" y="229"/>
                </a:lnTo>
                <a:lnTo>
                  <a:pt x="2795" y="229"/>
                </a:lnTo>
                <a:lnTo>
                  <a:pt x="2795" y="234"/>
                </a:lnTo>
                <a:lnTo>
                  <a:pt x="2800" y="239"/>
                </a:lnTo>
                <a:lnTo>
                  <a:pt x="2806" y="260"/>
                </a:lnTo>
                <a:lnTo>
                  <a:pt x="2800" y="270"/>
                </a:lnTo>
                <a:lnTo>
                  <a:pt x="2795" y="270"/>
                </a:lnTo>
                <a:lnTo>
                  <a:pt x="2790" y="270"/>
                </a:lnTo>
                <a:lnTo>
                  <a:pt x="2790" y="281"/>
                </a:lnTo>
                <a:lnTo>
                  <a:pt x="2795" y="291"/>
                </a:lnTo>
                <a:lnTo>
                  <a:pt x="2785" y="291"/>
                </a:lnTo>
                <a:lnTo>
                  <a:pt x="2790" y="296"/>
                </a:lnTo>
                <a:lnTo>
                  <a:pt x="2811" y="312"/>
                </a:lnTo>
                <a:lnTo>
                  <a:pt x="2816" y="312"/>
                </a:lnTo>
                <a:lnTo>
                  <a:pt x="2816" y="327"/>
                </a:lnTo>
                <a:lnTo>
                  <a:pt x="2816" y="333"/>
                </a:lnTo>
                <a:lnTo>
                  <a:pt x="2811" y="327"/>
                </a:lnTo>
                <a:lnTo>
                  <a:pt x="2806" y="322"/>
                </a:lnTo>
                <a:lnTo>
                  <a:pt x="2800" y="322"/>
                </a:lnTo>
                <a:lnTo>
                  <a:pt x="2795" y="327"/>
                </a:lnTo>
                <a:lnTo>
                  <a:pt x="2800" y="333"/>
                </a:lnTo>
                <a:lnTo>
                  <a:pt x="2806" y="338"/>
                </a:lnTo>
                <a:lnTo>
                  <a:pt x="2800" y="338"/>
                </a:lnTo>
                <a:lnTo>
                  <a:pt x="2795" y="333"/>
                </a:lnTo>
                <a:lnTo>
                  <a:pt x="2780" y="322"/>
                </a:lnTo>
                <a:lnTo>
                  <a:pt x="2774" y="327"/>
                </a:lnTo>
                <a:lnTo>
                  <a:pt x="2774" y="333"/>
                </a:lnTo>
                <a:lnTo>
                  <a:pt x="2785" y="338"/>
                </a:lnTo>
                <a:lnTo>
                  <a:pt x="2790" y="348"/>
                </a:lnTo>
                <a:lnTo>
                  <a:pt x="2790" y="353"/>
                </a:lnTo>
                <a:lnTo>
                  <a:pt x="2785" y="353"/>
                </a:lnTo>
                <a:lnTo>
                  <a:pt x="2774" y="353"/>
                </a:lnTo>
                <a:lnTo>
                  <a:pt x="2769" y="353"/>
                </a:lnTo>
                <a:lnTo>
                  <a:pt x="2774" y="359"/>
                </a:lnTo>
                <a:lnTo>
                  <a:pt x="2785" y="364"/>
                </a:lnTo>
                <a:lnTo>
                  <a:pt x="2785" y="369"/>
                </a:lnTo>
                <a:lnTo>
                  <a:pt x="2785" y="374"/>
                </a:lnTo>
                <a:lnTo>
                  <a:pt x="2774" y="390"/>
                </a:lnTo>
                <a:lnTo>
                  <a:pt x="2774" y="395"/>
                </a:lnTo>
                <a:lnTo>
                  <a:pt x="2774" y="400"/>
                </a:lnTo>
                <a:lnTo>
                  <a:pt x="2785" y="395"/>
                </a:lnTo>
                <a:lnTo>
                  <a:pt x="2790" y="395"/>
                </a:lnTo>
                <a:lnTo>
                  <a:pt x="2790" y="405"/>
                </a:lnTo>
                <a:lnTo>
                  <a:pt x="2790" y="416"/>
                </a:lnTo>
                <a:lnTo>
                  <a:pt x="2790" y="426"/>
                </a:lnTo>
                <a:lnTo>
                  <a:pt x="2800" y="431"/>
                </a:lnTo>
                <a:lnTo>
                  <a:pt x="2806" y="431"/>
                </a:lnTo>
                <a:lnTo>
                  <a:pt x="2806" y="437"/>
                </a:lnTo>
                <a:lnTo>
                  <a:pt x="2800" y="437"/>
                </a:lnTo>
                <a:lnTo>
                  <a:pt x="2800" y="442"/>
                </a:lnTo>
                <a:lnTo>
                  <a:pt x="2800" y="447"/>
                </a:lnTo>
                <a:lnTo>
                  <a:pt x="2811" y="452"/>
                </a:lnTo>
                <a:lnTo>
                  <a:pt x="2832" y="452"/>
                </a:lnTo>
                <a:lnTo>
                  <a:pt x="2842" y="442"/>
                </a:lnTo>
                <a:lnTo>
                  <a:pt x="2847" y="447"/>
                </a:lnTo>
                <a:lnTo>
                  <a:pt x="2858" y="463"/>
                </a:lnTo>
                <a:lnTo>
                  <a:pt x="2863" y="463"/>
                </a:lnTo>
                <a:lnTo>
                  <a:pt x="2868" y="457"/>
                </a:lnTo>
                <a:lnTo>
                  <a:pt x="2868" y="468"/>
                </a:lnTo>
                <a:lnTo>
                  <a:pt x="2863" y="473"/>
                </a:lnTo>
                <a:lnTo>
                  <a:pt x="2847" y="478"/>
                </a:lnTo>
                <a:lnTo>
                  <a:pt x="2816" y="494"/>
                </a:lnTo>
                <a:lnTo>
                  <a:pt x="2785" y="520"/>
                </a:lnTo>
                <a:lnTo>
                  <a:pt x="2754" y="561"/>
                </a:lnTo>
                <a:lnTo>
                  <a:pt x="2774" y="556"/>
                </a:lnTo>
                <a:lnTo>
                  <a:pt x="2795" y="556"/>
                </a:lnTo>
                <a:lnTo>
                  <a:pt x="2800" y="561"/>
                </a:lnTo>
                <a:lnTo>
                  <a:pt x="2811" y="572"/>
                </a:lnTo>
                <a:lnTo>
                  <a:pt x="2821" y="587"/>
                </a:lnTo>
                <a:lnTo>
                  <a:pt x="2837" y="592"/>
                </a:lnTo>
                <a:lnTo>
                  <a:pt x="2842" y="592"/>
                </a:lnTo>
                <a:lnTo>
                  <a:pt x="2837" y="608"/>
                </a:lnTo>
                <a:lnTo>
                  <a:pt x="2821" y="629"/>
                </a:lnTo>
                <a:lnTo>
                  <a:pt x="2832" y="644"/>
                </a:lnTo>
                <a:lnTo>
                  <a:pt x="2837" y="650"/>
                </a:lnTo>
                <a:lnTo>
                  <a:pt x="2847" y="655"/>
                </a:lnTo>
                <a:lnTo>
                  <a:pt x="2878" y="655"/>
                </a:lnTo>
                <a:lnTo>
                  <a:pt x="2910" y="655"/>
                </a:lnTo>
                <a:lnTo>
                  <a:pt x="2920" y="660"/>
                </a:lnTo>
                <a:lnTo>
                  <a:pt x="2920" y="686"/>
                </a:lnTo>
                <a:lnTo>
                  <a:pt x="2925" y="702"/>
                </a:lnTo>
                <a:lnTo>
                  <a:pt x="2930" y="707"/>
                </a:lnTo>
                <a:lnTo>
                  <a:pt x="2951" y="696"/>
                </a:lnTo>
                <a:lnTo>
                  <a:pt x="2977" y="681"/>
                </a:lnTo>
                <a:lnTo>
                  <a:pt x="2977" y="686"/>
                </a:lnTo>
                <a:lnTo>
                  <a:pt x="2998" y="727"/>
                </a:lnTo>
                <a:lnTo>
                  <a:pt x="3029" y="769"/>
                </a:lnTo>
                <a:lnTo>
                  <a:pt x="3019" y="769"/>
                </a:lnTo>
                <a:lnTo>
                  <a:pt x="3008" y="774"/>
                </a:lnTo>
                <a:lnTo>
                  <a:pt x="3013" y="774"/>
                </a:lnTo>
                <a:lnTo>
                  <a:pt x="3034" y="774"/>
                </a:lnTo>
                <a:lnTo>
                  <a:pt x="3060" y="800"/>
                </a:lnTo>
                <a:lnTo>
                  <a:pt x="3045" y="769"/>
                </a:lnTo>
                <a:lnTo>
                  <a:pt x="3050" y="774"/>
                </a:lnTo>
                <a:lnTo>
                  <a:pt x="3055" y="774"/>
                </a:lnTo>
                <a:lnTo>
                  <a:pt x="3071" y="790"/>
                </a:lnTo>
                <a:lnTo>
                  <a:pt x="3081" y="800"/>
                </a:lnTo>
                <a:lnTo>
                  <a:pt x="3086" y="800"/>
                </a:lnTo>
                <a:lnTo>
                  <a:pt x="3091" y="800"/>
                </a:lnTo>
                <a:lnTo>
                  <a:pt x="3091" y="790"/>
                </a:lnTo>
                <a:lnTo>
                  <a:pt x="3076" y="774"/>
                </a:lnTo>
                <a:lnTo>
                  <a:pt x="3071" y="769"/>
                </a:lnTo>
                <a:lnTo>
                  <a:pt x="3081" y="769"/>
                </a:lnTo>
                <a:lnTo>
                  <a:pt x="3076" y="764"/>
                </a:lnTo>
                <a:lnTo>
                  <a:pt x="3071" y="764"/>
                </a:lnTo>
                <a:lnTo>
                  <a:pt x="3091" y="753"/>
                </a:lnTo>
                <a:lnTo>
                  <a:pt x="3102" y="753"/>
                </a:lnTo>
                <a:lnTo>
                  <a:pt x="3097" y="759"/>
                </a:lnTo>
                <a:lnTo>
                  <a:pt x="3097" y="764"/>
                </a:lnTo>
                <a:lnTo>
                  <a:pt x="3091" y="764"/>
                </a:lnTo>
                <a:lnTo>
                  <a:pt x="3086" y="764"/>
                </a:lnTo>
                <a:lnTo>
                  <a:pt x="3138" y="759"/>
                </a:lnTo>
                <a:lnTo>
                  <a:pt x="3154" y="753"/>
                </a:lnTo>
                <a:lnTo>
                  <a:pt x="3149" y="753"/>
                </a:lnTo>
                <a:lnTo>
                  <a:pt x="3123" y="753"/>
                </a:lnTo>
                <a:lnTo>
                  <a:pt x="3117" y="753"/>
                </a:lnTo>
                <a:lnTo>
                  <a:pt x="3133" y="748"/>
                </a:lnTo>
                <a:lnTo>
                  <a:pt x="3143" y="753"/>
                </a:lnTo>
                <a:lnTo>
                  <a:pt x="3149" y="753"/>
                </a:lnTo>
                <a:lnTo>
                  <a:pt x="3169" y="748"/>
                </a:lnTo>
                <a:lnTo>
                  <a:pt x="3185" y="748"/>
                </a:lnTo>
                <a:lnTo>
                  <a:pt x="3211" y="743"/>
                </a:lnTo>
                <a:lnTo>
                  <a:pt x="3237" y="733"/>
                </a:lnTo>
                <a:lnTo>
                  <a:pt x="3247" y="753"/>
                </a:lnTo>
                <a:lnTo>
                  <a:pt x="3263" y="764"/>
                </a:lnTo>
                <a:lnTo>
                  <a:pt x="3284" y="769"/>
                </a:lnTo>
                <a:lnTo>
                  <a:pt x="3310" y="769"/>
                </a:lnTo>
                <a:lnTo>
                  <a:pt x="3330" y="785"/>
                </a:lnTo>
                <a:lnTo>
                  <a:pt x="3320" y="811"/>
                </a:lnTo>
                <a:lnTo>
                  <a:pt x="3320" y="821"/>
                </a:lnTo>
                <a:lnTo>
                  <a:pt x="3330" y="831"/>
                </a:lnTo>
                <a:lnTo>
                  <a:pt x="3341" y="837"/>
                </a:lnTo>
                <a:lnTo>
                  <a:pt x="3351" y="847"/>
                </a:lnTo>
                <a:lnTo>
                  <a:pt x="3362" y="868"/>
                </a:lnTo>
                <a:lnTo>
                  <a:pt x="3367" y="894"/>
                </a:lnTo>
                <a:lnTo>
                  <a:pt x="3367" y="904"/>
                </a:lnTo>
                <a:lnTo>
                  <a:pt x="3377" y="909"/>
                </a:lnTo>
                <a:lnTo>
                  <a:pt x="3398" y="909"/>
                </a:lnTo>
                <a:lnTo>
                  <a:pt x="3403" y="935"/>
                </a:lnTo>
                <a:lnTo>
                  <a:pt x="3403" y="956"/>
                </a:lnTo>
                <a:lnTo>
                  <a:pt x="3393" y="972"/>
                </a:lnTo>
                <a:lnTo>
                  <a:pt x="3382" y="961"/>
                </a:lnTo>
                <a:lnTo>
                  <a:pt x="3377" y="951"/>
                </a:lnTo>
                <a:lnTo>
                  <a:pt x="3367" y="956"/>
                </a:lnTo>
                <a:lnTo>
                  <a:pt x="3362" y="972"/>
                </a:lnTo>
                <a:lnTo>
                  <a:pt x="3367" y="992"/>
                </a:lnTo>
                <a:lnTo>
                  <a:pt x="3372" y="1003"/>
                </a:lnTo>
                <a:lnTo>
                  <a:pt x="3372" y="1008"/>
                </a:lnTo>
                <a:lnTo>
                  <a:pt x="3362" y="1008"/>
                </a:lnTo>
                <a:lnTo>
                  <a:pt x="3351" y="1008"/>
                </a:lnTo>
                <a:lnTo>
                  <a:pt x="3346" y="1018"/>
                </a:lnTo>
                <a:lnTo>
                  <a:pt x="3247" y="1034"/>
                </a:lnTo>
                <a:lnTo>
                  <a:pt x="3206" y="1039"/>
                </a:lnTo>
                <a:lnTo>
                  <a:pt x="3185" y="1034"/>
                </a:lnTo>
                <a:lnTo>
                  <a:pt x="3164" y="1029"/>
                </a:lnTo>
                <a:lnTo>
                  <a:pt x="3154" y="1018"/>
                </a:lnTo>
                <a:lnTo>
                  <a:pt x="3159" y="1008"/>
                </a:lnTo>
                <a:lnTo>
                  <a:pt x="3175" y="998"/>
                </a:lnTo>
                <a:lnTo>
                  <a:pt x="3164" y="1003"/>
                </a:lnTo>
                <a:lnTo>
                  <a:pt x="3149" y="1008"/>
                </a:lnTo>
                <a:lnTo>
                  <a:pt x="3143" y="1024"/>
                </a:lnTo>
                <a:lnTo>
                  <a:pt x="3128" y="1018"/>
                </a:lnTo>
                <a:lnTo>
                  <a:pt x="3123" y="946"/>
                </a:lnTo>
                <a:lnTo>
                  <a:pt x="3112" y="894"/>
                </a:lnTo>
                <a:lnTo>
                  <a:pt x="3097" y="847"/>
                </a:lnTo>
                <a:lnTo>
                  <a:pt x="3112" y="904"/>
                </a:lnTo>
                <a:lnTo>
                  <a:pt x="3117" y="966"/>
                </a:lnTo>
                <a:lnTo>
                  <a:pt x="3117" y="1018"/>
                </a:lnTo>
                <a:lnTo>
                  <a:pt x="3097" y="1024"/>
                </a:lnTo>
                <a:lnTo>
                  <a:pt x="3102" y="992"/>
                </a:lnTo>
                <a:lnTo>
                  <a:pt x="3102" y="977"/>
                </a:lnTo>
                <a:lnTo>
                  <a:pt x="3097" y="982"/>
                </a:lnTo>
                <a:lnTo>
                  <a:pt x="3091" y="1013"/>
                </a:lnTo>
                <a:lnTo>
                  <a:pt x="3086" y="1013"/>
                </a:lnTo>
                <a:lnTo>
                  <a:pt x="3102" y="951"/>
                </a:lnTo>
                <a:lnTo>
                  <a:pt x="3102" y="920"/>
                </a:lnTo>
                <a:lnTo>
                  <a:pt x="3097" y="894"/>
                </a:lnTo>
                <a:lnTo>
                  <a:pt x="3081" y="847"/>
                </a:lnTo>
                <a:lnTo>
                  <a:pt x="3071" y="831"/>
                </a:lnTo>
                <a:lnTo>
                  <a:pt x="3060" y="821"/>
                </a:lnTo>
                <a:lnTo>
                  <a:pt x="3050" y="816"/>
                </a:lnTo>
                <a:lnTo>
                  <a:pt x="3060" y="831"/>
                </a:lnTo>
                <a:lnTo>
                  <a:pt x="3076" y="868"/>
                </a:lnTo>
                <a:lnTo>
                  <a:pt x="3086" y="915"/>
                </a:lnTo>
                <a:lnTo>
                  <a:pt x="3091" y="925"/>
                </a:lnTo>
                <a:lnTo>
                  <a:pt x="3086" y="920"/>
                </a:lnTo>
                <a:lnTo>
                  <a:pt x="3071" y="873"/>
                </a:lnTo>
                <a:lnTo>
                  <a:pt x="3081" y="920"/>
                </a:lnTo>
                <a:lnTo>
                  <a:pt x="3081" y="935"/>
                </a:lnTo>
                <a:lnTo>
                  <a:pt x="3076" y="940"/>
                </a:lnTo>
                <a:lnTo>
                  <a:pt x="3071" y="935"/>
                </a:lnTo>
                <a:lnTo>
                  <a:pt x="3065" y="925"/>
                </a:lnTo>
                <a:lnTo>
                  <a:pt x="3060" y="925"/>
                </a:lnTo>
                <a:lnTo>
                  <a:pt x="3065" y="946"/>
                </a:lnTo>
                <a:lnTo>
                  <a:pt x="3071" y="951"/>
                </a:lnTo>
                <a:lnTo>
                  <a:pt x="3076" y="946"/>
                </a:lnTo>
                <a:lnTo>
                  <a:pt x="3081" y="946"/>
                </a:lnTo>
                <a:lnTo>
                  <a:pt x="3081" y="951"/>
                </a:lnTo>
                <a:lnTo>
                  <a:pt x="3076" y="956"/>
                </a:lnTo>
                <a:lnTo>
                  <a:pt x="3076" y="961"/>
                </a:lnTo>
                <a:lnTo>
                  <a:pt x="3081" y="982"/>
                </a:lnTo>
                <a:lnTo>
                  <a:pt x="3076" y="998"/>
                </a:lnTo>
                <a:lnTo>
                  <a:pt x="3065" y="1034"/>
                </a:lnTo>
                <a:lnTo>
                  <a:pt x="3060" y="1029"/>
                </a:lnTo>
                <a:lnTo>
                  <a:pt x="3050" y="1034"/>
                </a:lnTo>
                <a:lnTo>
                  <a:pt x="3045" y="1039"/>
                </a:lnTo>
                <a:lnTo>
                  <a:pt x="3045" y="1044"/>
                </a:lnTo>
                <a:lnTo>
                  <a:pt x="3050" y="1050"/>
                </a:lnTo>
                <a:lnTo>
                  <a:pt x="3039" y="1065"/>
                </a:lnTo>
                <a:lnTo>
                  <a:pt x="3034" y="1086"/>
                </a:lnTo>
                <a:lnTo>
                  <a:pt x="3034" y="1102"/>
                </a:lnTo>
                <a:lnTo>
                  <a:pt x="3045" y="1122"/>
                </a:lnTo>
                <a:lnTo>
                  <a:pt x="3060" y="1128"/>
                </a:lnTo>
                <a:lnTo>
                  <a:pt x="3086" y="1133"/>
                </a:lnTo>
                <a:lnTo>
                  <a:pt x="3149" y="1128"/>
                </a:lnTo>
                <a:lnTo>
                  <a:pt x="3237" y="1107"/>
                </a:lnTo>
                <a:lnTo>
                  <a:pt x="3175" y="1117"/>
                </a:lnTo>
                <a:lnTo>
                  <a:pt x="3143" y="1122"/>
                </a:lnTo>
                <a:lnTo>
                  <a:pt x="3123" y="1117"/>
                </a:lnTo>
                <a:lnTo>
                  <a:pt x="3102" y="1112"/>
                </a:lnTo>
                <a:lnTo>
                  <a:pt x="3117" y="1112"/>
                </a:lnTo>
                <a:lnTo>
                  <a:pt x="3185" y="1107"/>
                </a:lnTo>
                <a:lnTo>
                  <a:pt x="3190" y="1107"/>
                </a:lnTo>
                <a:lnTo>
                  <a:pt x="3195" y="1107"/>
                </a:lnTo>
                <a:lnTo>
                  <a:pt x="3258" y="1096"/>
                </a:lnTo>
                <a:lnTo>
                  <a:pt x="3336" y="1070"/>
                </a:lnTo>
                <a:lnTo>
                  <a:pt x="3356" y="1086"/>
                </a:lnTo>
                <a:lnTo>
                  <a:pt x="3367" y="1096"/>
                </a:lnTo>
                <a:lnTo>
                  <a:pt x="3382" y="1122"/>
                </a:lnTo>
                <a:lnTo>
                  <a:pt x="3388" y="1117"/>
                </a:lnTo>
                <a:lnTo>
                  <a:pt x="3398" y="1122"/>
                </a:lnTo>
                <a:lnTo>
                  <a:pt x="3398" y="1133"/>
                </a:lnTo>
                <a:lnTo>
                  <a:pt x="3403" y="1133"/>
                </a:lnTo>
                <a:lnTo>
                  <a:pt x="3403" y="1122"/>
                </a:lnTo>
                <a:lnTo>
                  <a:pt x="3424" y="1128"/>
                </a:lnTo>
                <a:lnTo>
                  <a:pt x="3429" y="1128"/>
                </a:lnTo>
                <a:lnTo>
                  <a:pt x="3429" y="1122"/>
                </a:lnTo>
                <a:lnTo>
                  <a:pt x="3429" y="1107"/>
                </a:lnTo>
                <a:lnTo>
                  <a:pt x="3414" y="1091"/>
                </a:lnTo>
                <a:lnTo>
                  <a:pt x="3403" y="1081"/>
                </a:lnTo>
                <a:lnTo>
                  <a:pt x="3382" y="1076"/>
                </a:lnTo>
                <a:lnTo>
                  <a:pt x="3367" y="1060"/>
                </a:lnTo>
                <a:lnTo>
                  <a:pt x="3382" y="1055"/>
                </a:lnTo>
                <a:lnTo>
                  <a:pt x="3403" y="1044"/>
                </a:lnTo>
                <a:lnTo>
                  <a:pt x="3388" y="1050"/>
                </a:lnTo>
                <a:lnTo>
                  <a:pt x="3403" y="1029"/>
                </a:lnTo>
                <a:lnTo>
                  <a:pt x="3408" y="1029"/>
                </a:lnTo>
                <a:lnTo>
                  <a:pt x="3414" y="1029"/>
                </a:lnTo>
                <a:lnTo>
                  <a:pt x="3408" y="1029"/>
                </a:lnTo>
                <a:lnTo>
                  <a:pt x="3450" y="1008"/>
                </a:lnTo>
                <a:lnTo>
                  <a:pt x="3408" y="1018"/>
                </a:lnTo>
                <a:lnTo>
                  <a:pt x="3408" y="1013"/>
                </a:lnTo>
                <a:lnTo>
                  <a:pt x="3414" y="987"/>
                </a:lnTo>
                <a:lnTo>
                  <a:pt x="3429" y="961"/>
                </a:lnTo>
                <a:lnTo>
                  <a:pt x="3434" y="951"/>
                </a:lnTo>
                <a:lnTo>
                  <a:pt x="3429" y="946"/>
                </a:lnTo>
                <a:lnTo>
                  <a:pt x="3434" y="946"/>
                </a:lnTo>
                <a:lnTo>
                  <a:pt x="3460" y="992"/>
                </a:lnTo>
                <a:lnTo>
                  <a:pt x="3471" y="1008"/>
                </a:lnTo>
                <a:lnTo>
                  <a:pt x="3471" y="1013"/>
                </a:lnTo>
                <a:lnTo>
                  <a:pt x="3471" y="1018"/>
                </a:lnTo>
                <a:lnTo>
                  <a:pt x="3476" y="1018"/>
                </a:lnTo>
                <a:lnTo>
                  <a:pt x="3476" y="1024"/>
                </a:lnTo>
                <a:lnTo>
                  <a:pt x="3481" y="1034"/>
                </a:lnTo>
                <a:lnTo>
                  <a:pt x="3481" y="1029"/>
                </a:lnTo>
                <a:lnTo>
                  <a:pt x="3481" y="1034"/>
                </a:lnTo>
                <a:lnTo>
                  <a:pt x="3481" y="1029"/>
                </a:lnTo>
                <a:lnTo>
                  <a:pt x="3465" y="977"/>
                </a:lnTo>
                <a:lnTo>
                  <a:pt x="3460" y="982"/>
                </a:lnTo>
                <a:lnTo>
                  <a:pt x="3434" y="940"/>
                </a:lnTo>
                <a:lnTo>
                  <a:pt x="3434" y="915"/>
                </a:lnTo>
                <a:lnTo>
                  <a:pt x="3450" y="935"/>
                </a:lnTo>
                <a:lnTo>
                  <a:pt x="3460" y="925"/>
                </a:lnTo>
                <a:lnTo>
                  <a:pt x="3471" y="935"/>
                </a:lnTo>
                <a:lnTo>
                  <a:pt x="3476" y="940"/>
                </a:lnTo>
                <a:lnTo>
                  <a:pt x="3476" y="920"/>
                </a:lnTo>
                <a:lnTo>
                  <a:pt x="3471" y="852"/>
                </a:lnTo>
                <a:lnTo>
                  <a:pt x="3465" y="831"/>
                </a:lnTo>
                <a:lnTo>
                  <a:pt x="3450" y="790"/>
                </a:lnTo>
                <a:lnTo>
                  <a:pt x="3439" y="774"/>
                </a:lnTo>
                <a:lnTo>
                  <a:pt x="3424" y="769"/>
                </a:lnTo>
                <a:lnTo>
                  <a:pt x="3403" y="764"/>
                </a:lnTo>
                <a:lnTo>
                  <a:pt x="3398" y="759"/>
                </a:lnTo>
                <a:lnTo>
                  <a:pt x="3398" y="753"/>
                </a:lnTo>
                <a:lnTo>
                  <a:pt x="3408" y="753"/>
                </a:lnTo>
                <a:lnTo>
                  <a:pt x="3429" y="753"/>
                </a:lnTo>
                <a:lnTo>
                  <a:pt x="3450" y="774"/>
                </a:lnTo>
                <a:lnTo>
                  <a:pt x="3471" y="795"/>
                </a:lnTo>
                <a:lnTo>
                  <a:pt x="3476" y="821"/>
                </a:lnTo>
                <a:lnTo>
                  <a:pt x="3486" y="837"/>
                </a:lnTo>
                <a:lnTo>
                  <a:pt x="3476" y="805"/>
                </a:lnTo>
                <a:lnTo>
                  <a:pt x="3476" y="790"/>
                </a:lnTo>
                <a:lnTo>
                  <a:pt x="3481" y="800"/>
                </a:lnTo>
                <a:lnTo>
                  <a:pt x="3486" y="805"/>
                </a:lnTo>
                <a:lnTo>
                  <a:pt x="3491" y="811"/>
                </a:lnTo>
                <a:lnTo>
                  <a:pt x="3507" y="800"/>
                </a:lnTo>
                <a:lnTo>
                  <a:pt x="3512" y="805"/>
                </a:lnTo>
                <a:lnTo>
                  <a:pt x="3507" y="847"/>
                </a:lnTo>
                <a:lnTo>
                  <a:pt x="3507" y="899"/>
                </a:lnTo>
                <a:lnTo>
                  <a:pt x="3512" y="925"/>
                </a:lnTo>
                <a:lnTo>
                  <a:pt x="3523" y="935"/>
                </a:lnTo>
                <a:lnTo>
                  <a:pt x="3533" y="935"/>
                </a:lnTo>
                <a:lnTo>
                  <a:pt x="3538" y="925"/>
                </a:lnTo>
                <a:lnTo>
                  <a:pt x="3538" y="915"/>
                </a:lnTo>
                <a:lnTo>
                  <a:pt x="3528" y="909"/>
                </a:lnTo>
                <a:lnTo>
                  <a:pt x="3517" y="909"/>
                </a:lnTo>
                <a:lnTo>
                  <a:pt x="3517" y="904"/>
                </a:lnTo>
                <a:lnTo>
                  <a:pt x="3517" y="894"/>
                </a:lnTo>
                <a:lnTo>
                  <a:pt x="3533" y="868"/>
                </a:lnTo>
                <a:lnTo>
                  <a:pt x="3543" y="857"/>
                </a:lnTo>
                <a:lnTo>
                  <a:pt x="3549" y="857"/>
                </a:lnTo>
                <a:lnTo>
                  <a:pt x="3554" y="868"/>
                </a:lnTo>
                <a:lnTo>
                  <a:pt x="3554" y="894"/>
                </a:lnTo>
                <a:lnTo>
                  <a:pt x="3554" y="951"/>
                </a:lnTo>
                <a:lnTo>
                  <a:pt x="3564" y="982"/>
                </a:lnTo>
                <a:lnTo>
                  <a:pt x="3575" y="1003"/>
                </a:lnTo>
                <a:lnTo>
                  <a:pt x="3585" y="1013"/>
                </a:lnTo>
                <a:lnTo>
                  <a:pt x="3569" y="987"/>
                </a:lnTo>
                <a:lnTo>
                  <a:pt x="3569" y="977"/>
                </a:lnTo>
                <a:lnTo>
                  <a:pt x="3590" y="992"/>
                </a:lnTo>
                <a:lnTo>
                  <a:pt x="3606" y="1018"/>
                </a:lnTo>
                <a:lnTo>
                  <a:pt x="3616" y="1044"/>
                </a:lnTo>
                <a:lnTo>
                  <a:pt x="3627" y="1096"/>
                </a:lnTo>
                <a:lnTo>
                  <a:pt x="3627" y="1128"/>
                </a:lnTo>
                <a:lnTo>
                  <a:pt x="3621" y="1128"/>
                </a:lnTo>
                <a:lnTo>
                  <a:pt x="3621" y="1112"/>
                </a:lnTo>
                <a:lnTo>
                  <a:pt x="3611" y="1076"/>
                </a:lnTo>
                <a:lnTo>
                  <a:pt x="3606" y="1055"/>
                </a:lnTo>
                <a:lnTo>
                  <a:pt x="3590" y="1039"/>
                </a:lnTo>
                <a:lnTo>
                  <a:pt x="3575" y="1018"/>
                </a:lnTo>
                <a:lnTo>
                  <a:pt x="3554" y="961"/>
                </a:lnTo>
                <a:lnTo>
                  <a:pt x="3549" y="951"/>
                </a:lnTo>
                <a:lnTo>
                  <a:pt x="3543" y="966"/>
                </a:lnTo>
                <a:lnTo>
                  <a:pt x="3543" y="998"/>
                </a:lnTo>
                <a:lnTo>
                  <a:pt x="3538" y="1024"/>
                </a:lnTo>
                <a:lnTo>
                  <a:pt x="3528" y="1034"/>
                </a:lnTo>
                <a:lnTo>
                  <a:pt x="3528" y="1029"/>
                </a:lnTo>
                <a:lnTo>
                  <a:pt x="3523" y="1013"/>
                </a:lnTo>
                <a:lnTo>
                  <a:pt x="3512" y="1003"/>
                </a:lnTo>
                <a:lnTo>
                  <a:pt x="3502" y="998"/>
                </a:lnTo>
                <a:lnTo>
                  <a:pt x="3491" y="1003"/>
                </a:lnTo>
                <a:lnTo>
                  <a:pt x="3491" y="1008"/>
                </a:lnTo>
                <a:lnTo>
                  <a:pt x="3497" y="1008"/>
                </a:lnTo>
                <a:lnTo>
                  <a:pt x="3491" y="1024"/>
                </a:lnTo>
                <a:lnTo>
                  <a:pt x="3497" y="1029"/>
                </a:lnTo>
                <a:lnTo>
                  <a:pt x="3502" y="1018"/>
                </a:lnTo>
                <a:lnTo>
                  <a:pt x="3502" y="1024"/>
                </a:lnTo>
                <a:lnTo>
                  <a:pt x="3502" y="1034"/>
                </a:lnTo>
                <a:lnTo>
                  <a:pt x="3507" y="1034"/>
                </a:lnTo>
                <a:lnTo>
                  <a:pt x="3517" y="1065"/>
                </a:lnTo>
                <a:lnTo>
                  <a:pt x="3507" y="1096"/>
                </a:lnTo>
                <a:lnTo>
                  <a:pt x="3486" y="1039"/>
                </a:lnTo>
                <a:lnTo>
                  <a:pt x="3491" y="1060"/>
                </a:lnTo>
                <a:lnTo>
                  <a:pt x="3486" y="1055"/>
                </a:lnTo>
                <a:lnTo>
                  <a:pt x="3507" y="1107"/>
                </a:lnTo>
                <a:lnTo>
                  <a:pt x="3497" y="1143"/>
                </a:lnTo>
                <a:lnTo>
                  <a:pt x="3491" y="1179"/>
                </a:lnTo>
                <a:lnTo>
                  <a:pt x="3486" y="1185"/>
                </a:lnTo>
                <a:lnTo>
                  <a:pt x="3486" y="1169"/>
                </a:lnTo>
                <a:lnTo>
                  <a:pt x="3481" y="1164"/>
                </a:lnTo>
                <a:lnTo>
                  <a:pt x="3465" y="1242"/>
                </a:lnTo>
                <a:lnTo>
                  <a:pt x="3476" y="1211"/>
                </a:lnTo>
                <a:lnTo>
                  <a:pt x="3481" y="1200"/>
                </a:lnTo>
                <a:lnTo>
                  <a:pt x="3486" y="1205"/>
                </a:lnTo>
                <a:lnTo>
                  <a:pt x="3491" y="1195"/>
                </a:lnTo>
                <a:lnTo>
                  <a:pt x="3491" y="1257"/>
                </a:lnTo>
                <a:lnTo>
                  <a:pt x="3491" y="1273"/>
                </a:lnTo>
                <a:lnTo>
                  <a:pt x="3491" y="1268"/>
                </a:lnTo>
                <a:lnTo>
                  <a:pt x="3497" y="1200"/>
                </a:lnTo>
                <a:lnTo>
                  <a:pt x="3502" y="1164"/>
                </a:lnTo>
                <a:lnTo>
                  <a:pt x="3507" y="1159"/>
                </a:lnTo>
                <a:lnTo>
                  <a:pt x="3512" y="1164"/>
                </a:lnTo>
                <a:lnTo>
                  <a:pt x="3523" y="1174"/>
                </a:lnTo>
                <a:lnTo>
                  <a:pt x="3523" y="1179"/>
                </a:lnTo>
                <a:lnTo>
                  <a:pt x="3523" y="1185"/>
                </a:lnTo>
                <a:lnTo>
                  <a:pt x="3533" y="1257"/>
                </a:lnTo>
                <a:lnTo>
                  <a:pt x="3538" y="1335"/>
                </a:lnTo>
                <a:lnTo>
                  <a:pt x="3533" y="1377"/>
                </a:lnTo>
                <a:lnTo>
                  <a:pt x="3528" y="1434"/>
                </a:lnTo>
                <a:lnTo>
                  <a:pt x="3523" y="1398"/>
                </a:lnTo>
                <a:lnTo>
                  <a:pt x="3523" y="1429"/>
                </a:lnTo>
                <a:lnTo>
                  <a:pt x="3523" y="1439"/>
                </a:lnTo>
                <a:lnTo>
                  <a:pt x="3517" y="1429"/>
                </a:lnTo>
                <a:lnTo>
                  <a:pt x="3507" y="1315"/>
                </a:lnTo>
                <a:lnTo>
                  <a:pt x="3497" y="1237"/>
                </a:lnTo>
                <a:lnTo>
                  <a:pt x="3497" y="1330"/>
                </a:lnTo>
                <a:lnTo>
                  <a:pt x="3512" y="1460"/>
                </a:lnTo>
                <a:lnTo>
                  <a:pt x="3533" y="1616"/>
                </a:lnTo>
                <a:lnTo>
                  <a:pt x="3528" y="1673"/>
                </a:lnTo>
                <a:lnTo>
                  <a:pt x="3528" y="1657"/>
                </a:lnTo>
                <a:lnTo>
                  <a:pt x="3517" y="1626"/>
                </a:lnTo>
                <a:lnTo>
                  <a:pt x="3517" y="1611"/>
                </a:lnTo>
                <a:lnTo>
                  <a:pt x="3523" y="1647"/>
                </a:lnTo>
                <a:lnTo>
                  <a:pt x="3523" y="1663"/>
                </a:lnTo>
                <a:lnTo>
                  <a:pt x="3517" y="1657"/>
                </a:lnTo>
                <a:lnTo>
                  <a:pt x="3512" y="1621"/>
                </a:lnTo>
                <a:lnTo>
                  <a:pt x="3502" y="1564"/>
                </a:lnTo>
                <a:lnTo>
                  <a:pt x="3497" y="1528"/>
                </a:lnTo>
                <a:lnTo>
                  <a:pt x="3497" y="1522"/>
                </a:lnTo>
                <a:lnTo>
                  <a:pt x="3491" y="1528"/>
                </a:lnTo>
                <a:lnTo>
                  <a:pt x="3497" y="1538"/>
                </a:lnTo>
                <a:lnTo>
                  <a:pt x="3486" y="1502"/>
                </a:lnTo>
                <a:lnTo>
                  <a:pt x="3486" y="1491"/>
                </a:lnTo>
                <a:lnTo>
                  <a:pt x="3486" y="1512"/>
                </a:lnTo>
                <a:lnTo>
                  <a:pt x="3497" y="1564"/>
                </a:lnTo>
                <a:lnTo>
                  <a:pt x="3512" y="1621"/>
                </a:lnTo>
                <a:lnTo>
                  <a:pt x="3517" y="1673"/>
                </a:lnTo>
                <a:lnTo>
                  <a:pt x="3512" y="1668"/>
                </a:lnTo>
                <a:lnTo>
                  <a:pt x="3512" y="1652"/>
                </a:lnTo>
                <a:lnTo>
                  <a:pt x="3512" y="1668"/>
                </a:lnTo>
                <a:lnTo>
                  <a:pt x="3507" y="1663"/>
                </a:lnTo>
                <a:lnTo>
                  <a:pt x="3507" y="1652"/>
                </a:lnTo>
                <a:lnTo>
                  <a:pt x="3502" y="1611"/>
                </a:lnTo>
                <a:lnTo>
                  <a:pt x="3491" y="1564"/>
                </a:lnTo>
                <a:lnTo>
                  <a:pt x="3497" y="1585"/>
                </a:lnTo>
                <a:lnTo>
                  <a:pt x="3497" y="1595"/>
                </a:lnTo>
                <a:lnTo>
                  <a:pt x="3491" y="1585"/>
                </a:lnTo>
                <a:lnTo>
                  <a:pt x="3497" y="1621"/>
                </a:lnTo>
                <a:lnTo>
                  <a:pt x="3497" y="1626"/>
                </a:lnTo>
                <a:lnTo>
                  <a:pt x="3502" y="1663"/>
                </a:lnTo>
                <a:lnTo>
                  <a:pt x="3491" y="1657"/>
                </a:lnTo>
                <a:lnTo>
                  <a:pt x="3481" y="1626"/>
                </a:lnTo>
                <a:lnTo>
                  <a:pt x="3465" y="1538"/>
                </a:lnTo>
                <a:lnTo>
                  <a:pt x="3481" y="1631"/>
                </a:lnTo>
                <a:lnTo>
                  <a:pt x="3460" y="1538"/>
                </a:lnTo>
                <a:lnTo>
                  <a:pt x="3465" y="1579"/>
                </a:lnTo>
                <a:lnTo>
                  <a:pt x="3471" y="1595"/>
                </a:lnTo>
                <a:lnTo>
                  <a:pt x="3465" y="1585"/>
                </a:lnTo>
                <a:lnTo>
                  <a:pt x="3471" y="1616"/>
                </a:lnTo>
                <a:lnTo>
                  <a:pt x="3476" y="1657"/>
                </a:lnTo>
                <a:lnTo>
                  <a:pt x="3471" y="1663"/>
                </a:lnTo>
                <a:lnTo>
                  <a:pt x="3465" y="1663"/>
                </a:lnTo>
                <a:lnTo>
                  <a:pt x="3471" y="1673"/>
                </a:lnTo>
                <a:lnTo>
                  <a:pt x="3481" y="1683"/>
                </a:lnTo>
                <a:lnTo>
                  <a:pt x="3486" y="1709"/>
                </a:lnTo>
                <a:lnTo>
                  <a:pt x="3476" y="1720"/>
                </a:lnTo>
                <a:lnTo>
                  <a:pt x="3465" y="1715"/>
                </a:lnTo>
                <a:lnTo>
                  <a:pt x="3424" y="1694"/>
                </a:lnTo>
                <a:lnTo>
                  <a:pt x="3408" y="1689"/>
                </a:lnTo>
                <a:lnTo>
                  <a:pt x="3393" y="1694"/>
                </a:lnTo>
                <a:lnTo>
                  <a:pt x="3372" y="1621"/>
                </a:lnTo>
                <a:lnTo>
                  <a:pt x="3398" y="1605"/>
                </a:lnTo>
                <a:lnTo>
                  <a:pt x="3408" y="1600"/>
                </a:lnTo>
                <a:lnTo>
                  <a:pt x="3398" y="1569"/>
                </a:lnTo>
                <a:lnTo>
                  <a:pt x="3377" y="1590"/>
                </a:lnTo>
                <a:lnTo>
                  <a:pt x="3367" y="1611"/>
                </a:lnTo>
                <a:lnTo>
                  <a:pt x="3294" y="1408"/>
                </a:lnTo>
                <a:lnTo>
                  <a:pt x="3325" y="1486"/>
                </a:lnTo>
                <a:lnTo>
                  <a:pt x="3372" y="1637"/>
                </a:lnTo>
                <a:lnTo>
                  <a:pt x="3377" y="1647"/>
                </a:lnTo>
                <a:lnTo>
                  <a:pt x="3372" y="1652"/>
                </a:lnTo>
                <a:lnTo>
                  <a:pt x="3346" y="1579"/>
                </a:lnTo>
                <a:lnTo>
                  <a:pt x="3362" y="1637"/>
                </a:lnTo>
                <a:lnTo>
                  <a:pt x="3362" y="1652"/>
                </a:lnTo>
                <a:lnTo>
                  <a:pt x="3356" y="1668"/>
                </a:lnTo>
                <a:lnTo>
                  <a:pt x="3351" y="1657"/>
                </a:lnTo>
                <a:lnTo>
                  <a:pt x="3346" y="1657"/>
                </a:lnTo>
                <a:lnTo>
                  <a:pt x="3341" y="1657"/>
                </a:lnTo>
                <a:lnTo>
                  <a:pt x="3330" y="1647"/>
                </a:lnTo>
                <a:lnTo>
                  <a:pt x="3325" y="1642"/>
                </a:lnTo>
                <a:lnTo>
                  <a:pt x="3336" y="1642"/>
                </a:lnTo>
                <a:lnTo>
                  <a:pt x="3341" y="1642"/>
                </a:lnTo>
                <a:lnTo>
                  <a:pt x="3346" y="1637"/>
                </a:lnTo>
                <a:lnTo>
                  <a:pt x="3330" y="1611"/>
                </a:lnTo>
                <a:lnTo>
                  <a:pt x="3320" y="1595"/>
                </a:lnTo>
                <a:lnTo>
                  <a:pt x="3310" y="1590"/>
                </a:lnTo>
                <a:lnTo>
                  <a:pt x="3299" y="1595"/>
                </a:lnTo>
                <a:lnTo>
                  <a:pt x="3315" y="1600"/>
                </a:lnTo>
                <a:lnTo>
                  <a:pt x="3336" y="1626"/>
                </a:lnTo>
                <a:lnTo>
                  <a:pt x="3336" y="1631"/>
                </a:lnTo>
                <a:lnTo>
                  <a:pt x="3325" y="1631"/>
                </a:lnTo>
                <a:lnTo>
                  <a:pt x="3315" y="1626"/>
                </a:lnTo>
                <a:lnTo>
                  <a:pt x="3304" y="1631"/>
                </a:lnTo>
                <a:lnTo>
                  <a:pt x="3299" y="1631"/>
                </a:lnTo>
                <a:lnTo>
                  <a:pt x="3299" y="1637"/>
                </a:lnTo>
                <a:lnTo>
                  <a:pt x="3310" y="1647"/>
                </a:lnTo>
                <a:lnTo>
                  <a:pt x="3330" y="1657"/>
                </a:lnTo>
                <a:lnTo>
                  <a:pt x="3351" y="1678"/>
                </a:lnTo>
                <a:lnTo>
                  <a:pt x="3351" y="1683"/>
                </a:lnTo>
                <a:lnTo>
                  <a:pt x="3351" y="1689"/>
                </a:lnTo>
                <a:lnTo>
                  <a:pt x="3346" y="1704"/>
                </a:lnTo>
                <a:lnTo>
                  <a:pt x="3341" y="1704"/>
                </a:lnTo>
                <a:lnTo>
                  <a:pt x="3330" y="1704"/>
                </a:lnTo>
                <a:lnTo>
                  <a:pt x="3330" y="1709"/>
                </a:lnTo>
                <a:lnTo>
                  <a:pt x="3341" y="1715"/>
                </a:lnTo>
                <a:lnTo>
                  <a:pt x="3320" y="1735"/>
                </a:lnTo>
                <a:lnTo>
                  <a:pt x="3320" y="1746"/>
                </a:lnTo>
                <a:lnTo>
                  <a:pt x="3320" y="1756"/>
                </a:lnTo>
                <a:lnTo>
                  <a:pt x="3320" y="1772"/>
                </a:lnTo>
                <a:lnTo>
                  <a:pt x="3315" y="1782"/>
                </a:lnTo>
                <a:lnTo>
                  <a:pt x="3299" y="1777"/>
                </a:lnTo>
                <a:lnTo>
                  <a:pt x="3289" y="1772"/>
                </a:lnTo>
                <a:lnTo>
                  <a:pt x="3294" y="1808"/>
                </a:lnTo>
                <a:lnTo>
                  <a:pt x="3263" y="1829"/>
                </a:lnTo>
                <a:lnTo>
                  <a:pt x="3258" y="1829"/>
                </a:lnTo>
                <a:lnTo>
                  <a:pt x="3252" y="1813"/>
                </a:lnTo>
                <a:lnTo>
                  <a:pt x="3242" y="1808"/>
                </a:lnTo>
                <a:lnTo>
                  <a:pt x="3232" y="1808"/>
                </a:lnTo>
                <a:lnTo>
                  <a:pt x="3211" y="1824"/>
                </a:lnTo>
                <a:lnTo>
                  <a:pt x="3195" y="1834"/>
                </a:lnTo>
                <a:lnTo>
                  <a:pt x="3190" y="1844"/>
                </a:lnTo>
                <a:lnTo>
                  <a:pt x="3206" y="1855"/>
                </a:lnTo>
                <a:lnTo>
                  <a:pt x="3221" y="1855"/>
                </a:lnTo>
                <a:lnTo>
                  <a:pt x="3237" y="1855"/>
                </a:lnTo>
                <a:lnTo>
                  <a:pt x="3242" y="1865"/>
                </a:lnTo>
                <a:lnTo>
                  <a:pt x="3247" y="1876"/>
                </a:lnTo>
                <a:lnTo>
                  <a:pt x="3252" y="1876"/>
                </a:lnTo>
                <a:lnTo>
                  <a:pt x="3263" y="1860"/>
                </a:lnTo>
                <a:lnTo>
                  <a:pt x="3263" y="1855"/>
                </a:lnTo>
                <a:lnTo>
                  <a:pt x="3263" y="1860"/>
                </a:lnTo>
                <a:lnTo>
                  <a:pt x="3258" y="1870"/>
                </a:lnTo>
                <a:lnTo>
                  <a:pt x="3252" y="1876"/>
                </a:lnTo>
                <a:lnTo>
                  <a:pt x="3252" y="1881"/>
                </a:lnTo>
                <a:lnTo>
                  <a:pt x="3258" y="1891"/>
                </a:lnTo>
                <a:lnTo>
                  <a:pt x="3278" y="1865"/>
                </a:lnTo>
                <a:lnTo>
                  <a:pt x="3268" y="1902"/>
                </a:lnTo>
                <a:lnTo>
                  <a:pt x="3252" y="1922"/>
                </a:lnTo>
                <a:lnTo>
                  <a:pt x="3242" y="1933"/>
                </a:lnTo>
                <a:lnTo>
                  <a:pt x="3258" y="1922"/>
                </a:lnTo>
                <a:lnTo>
                  <a:pt x="3289" y="1902"/>
                </a:lnTo>
                <a:lnTo>
                  <a:pt x="3284" y="1912"/>
                </a:lnTo>
                <a:lnTo>
                  <a:pt x="3278" y="1922"/>
                </a:lnTo>
                <a:lnTo>
                  <a:pt x="3299" y="1891"/>
                </a:lnTo>
                <a:lnTo>
                  <a:pt x="3304" y="1928"/>
                </a:lnTo>
                <a:lnTo>
                  <a:pt x="3304" y="1943"/>
                </a:lnTo>
                <a:lnTo>
                  <a:pt x="3299" y="1943"/>
                </a:lnTo>
                <a:lnTo>
                  <a:pt x="3294" y="1938"/>
                </a:lnTo>
                <a:lnTo>
                  <a:pt x="3289" y="1933"/>
                </a:lnTo>
                <a:lnTo>
                  <a:pt x="3268" y="1938"/>
                </a:lnTo>
                <a:lnTo>
                  <a:pt x="3258" y="1948"/>
                </a:lnTo>
                <a:lnTo>
                  <a:pt x="3252" y="1954"/>
                </a:lnTo>
                <a:lnTo>
                  <a:pt x="3237" y="1995"/>
                </a:lnTo>
                <a:lnTo>
                  <a:pt x="3232" y="2005"/>
                </a:lnTo>
                <a:lnTo>
                  <a:pt x="3232" y="2011"/>
                </a:lnTo>
                <a:lnTo>
                  <a:pt x="3242" y="2011"/>
                </a:lnTo>
                <a:lnTo>
                  <a:pt x="3273" y="1995"/>
                </a:lnTo>
                <a:lnTo>
                  <a:pt x="3273" y="1990"/>
                </a:lnTo>
                <a:lnTo>
                  <a:pt x="3268" y="1990"/>
                </a:lnTo>
                <a:lnTo>
                  <a:pt x="3252" y="1990"/>
                </a:lnTo>
                <a:lnTo>
                  <a:pt x="3263" y="1974"/>
                </a:lnTo>
                <a:lnTo>
                  <a:pt x="3289" y="1985"/>
                </a:lnTo>
                <a:lnTo>
                  <a:pt x="3294" y="1990"/>
                </a:lnTo>
                <a:lnTo>
                  <a:pt x="3289" y="1990"/>
                </a:lnTo>
                <a:lnTo>
                  <a:pt x="3289" y="1995"/>
                </a:lnTo>
                <a:lnTo>
                  <a:pt x="3289" y="2005"/>
                </a:lnTo>
                <a:lnTo>
                  <a:pt x="3284" y="2011"/>
                </a:lnTo>
                <a:lnTo>
                  <a:pt x="3278" y="2021"/>
                </a:lnTo>
                <a:lnTo>
                  <a:pt x="3263" y="2011"/>
                </a:lnTo>
                <a:lnTo>
                  <a:pt x="3258" y="2011"/>
                </a:lnTo>
                <a:lnTo>
                  <a:pt x="3242" y="2016"/>
                </a:lnTo>
                <a:lnTo>
                  <a:pt x="3237" y="2021"/>
                </a:lnTo>
                <a:lnTo>
                  <a:pt x="3247" y="2026"/>
                </a:lnTo>
                <a:lnTo>
                  <a:pt x="3258" y="2031"/>
                </a:lnTo>
                <a:lnTo>
                  <a:pt x="3263" y="2031"/>
                </a:lnTo>
                <a:lnTo>
                  <a:pt x="3263" y="2037"/>
                </a:lnTo>
                <a:lnTo>
                  <a:pt x="3252" y="2052"/>
                </a:lnTo>
                <a:lnTo>
                  <a:pt x="3232" y="2068"/>
                </a:lnTo>
                <a:lnTo>
                  <a:pt x="3221" y="2073"/>
                </a:lnTo>
                <a:lnTo>
                  <a:pt x="3216" y="2073"/>
                </a:lnTo>
                <a:lnTo>
                  <a:pt x="3211" y="2073"/>
                </a:lnTo>
                <a:lnTo>
                  <a:pt x="3211" y="2068"/>
                </a:lnTo>
                <a:lnTo>
                  <a:pt x="3226" y="2057"/>
                </a:lnTo>
                <a:lnTo>
                  <a:pt x="3211" y="2052"/>
                </a:lnTo>
                <a:lnTo>
                  <a:pt x="3180" y="2042"/>
                </a:lnTo>
                <a:lnTo>
                  <a:pt x="3175" y="2042"/>
                </a:lnTo>
                <a:lnTo>
                  <a:pt x="3175" y="2052"/>
                </a:lnTo>
                <a:lnTo>
                  <a:pt x="3169" y="2057"/>
                </a:lnTo>
                <a:lnTo>
                  <a:pt x="3164" y="2057"/>
                </a:lnTo>
                <a:lnTo>
                  <a:pt x="3169" y="2052"/>
                </a:lnTo>
                <a:lnTo>
                  <a:pt x="3164" y="2047"/>
                </a:lnTo>
                <a:lnTo>
                  <a:pt x="3154" y="2052"/>
                </a:lnTo>
                <a:lnTo>
                  <a:pt x="3149" y="2057"/>
                </a:lnTo>
                <a:lnTo>
                  <a:pt x="3149" y="2068"/>
                </a:lnTo>
                <a:lnTo>
                  <a:pt x="3143" y="2068"/>
                </a:lnTo>
                <a:lnTo>
                  <a:pt x="3133" y="2068"/>
                </a:lnTo>
                <a:lnTo>
                  <a:pt x="3128" y="2073"/>
                </a:lnTo>
                <a:lnTo>
                  <a:pt x="3128" y="2078"/>
                </a:lnTo>
                <a:lnTo>
                  <a:pt x="3128" y="2083"/>
                </a:lnTo>
                <a:lnTo>
                  <a:pt x="3133" y="2089"/>
                </a:lnTo>
                <a:lnTo>
                  <a:pt x="3143" y="2089"/>
                </a:lnTo>
                <a:lnTo>
                  <a:pt x="3149" y="2094"/>
                </a:lnTo>
                <a:lnTo>
                  <a:pt x="3149" y="2099"/>
                </a:lnTo>
                <a:lnTo>
                  <a:pt x="3154" y="2109"/>
                </a:lnTo>
                <a:lnTo>
                  <a:pt x="3149" y="2115"/>
                </a:lnTo>
                <a:lnTo>
                  <a:pt x="3143" y="2120"/>
                </a:lnTo>
                <a:lnTo>
                  <a:pt x="3128" y="2120"/>
                </a:lnTo>
                <a:lnTo>
                  <a:pt x="3112" y="2115"/>
                </a:lnTo>
                <a:lnTo>
                  <a:pt x="3117" y="2120"/>
                </a:lnTo>
                <a:lnTo>
                  <a:pt x="3123" y="2130"/>
                </a:lnTo>
                <a:lnTo>
                  <a:pt x="3123" y="2135"/>
                </a:lnTo>
                <a:lnTo>
                  <a:pt x="3112" y="2135"/>
                </a:lnTo>
                <a:lnTo>
                  <a:pt x="3112" y="2146"/>
                </a:lnTo>
                <a:lnTo>
                  <a:pt x="3112" y="2156"/>
                </a:lnTo>
                <a:lnTo>
                  <a:pt x="3107" y="2156"/>
                </a:lnTo>
                <a:lnTo>
                  <a:pt x="3091" y="2161"/>
                </a:lnTo>
                <a:lnTo>
                  <a:pt x="3081" y="2167"/>
                </a:lnTo>
                <a:lnTo>
                  <a:pt x="3086" y="2167"/>
                </a:lnTo>
                <a:lnTo>
                  <a:pt x="3091" y="2172"/>
                </a:lnTo>
                <a:lnTo>
                  <a:pt x="3091" y="2182"/>
                </a:lnTo>
                <a:lnTo>
                  <a:pt x="3091" y="2187"/>
                </a:lnTo>
                <a:lnTo>
                  <a:pt x="3086" y="2192"/>
                </a:lnTo>
                <a:lnTo>
                  <a:pt x="3097" y="2198"/>
                </a:lnTo>
                <a:lnTo>
                  <a:pt x="3102" y="2203"/>
                </a:lnTo>
                <a:lnTo>
                  <a:pt x="3102" y="2208"/>
                </a:lnTo>
                <a:lnTo>
                  <a:pt x="3102" y="2213"/>
                </a:lnTo>
                <a:lnTo>
                  <a:pt x="3107" y="2213"/>
                </a:lnTo>
                <a:lnTo>
                  <a:pt x="3112" y="2213"/>
                </a:lnTo>
                <a:lnTo>
                  <a:pt x="3117" y="2213"/>
                </a:lnTo>
                <a:lnTo>
                  <a:pt x="3117" y="2218"/>
                </a:lnTo>
                <a:lnTo>
                  <a:pt x="3123" y="2224"/>
                </a:lnTo>
                <a:lnTo>
                  <a:pt x="3128" y="2224"/>
                </a:lnTo>
                <a:lnTo>
                  <a:pt x="3138" y="2229"/>
                </a:lnTo>
                <a:lnTo>
                  <a:pt x="3143" y="2229"/>
                </a:lnTo>
                <a:lnTo>
                  <a:pt x="3149" y="2229"/>
                </a:lnTo>
                <a:lnTo>
                  <a:pt x="3154" y="2234"/>
                </a:lnTo>
                <a:lnTo>
                  <a:pt x="3154" y="2239"/>
                </a:lnTo>
                <a:lnTo>
                  <a:pt x="3159" y="2250"/>
                </a:lnTo>
                <a:lnTo>
                  <a:pt x="3169" y="2260"/>
                </a:lnTo>
                <a:lnTo>
                  <a:pt x="3169" y="2265"/>
                </a:lnTo>
                <a:lnTo>
                  <a:pt x="3164" y="2270"/>
                </a:lnTo>
                <a:lnTo>
                  <a:pt x="3164" y="2286"/>
                </a:lnTo>
                <a:lnTo>
                  <a:pt x="3169" y="2291"/>
                </a:lnTo>
                <a:lnTo>
                  <a:pt x="3169" y="2317"/>
                </a:lnTo>
                <a:lnTo>
                  <a:pt x="3175" y="2333"/>
                </a:lnTo>
                <a:lnTo>
                  <a:pt x="3195" y="2380"/>
                </a:lnTo>
                <a:lnTo>
                  <a:pt x="3190" y="2374"/>
                </a:lnTo>
                <a:lnTo>
                  <a:pt x="3185" y="2364"/>
                </a:lnTo>
                <a:lnTo>
                  <a:pt x="3180" y="2359"/>
                </a:lnTo>
                <a:lnTo>
                  <a:pt x="3180" y="2369"/>
                </a:lnTo>
                <a:lnTo>
                  <a:pt x="3185" y="2374"/>
                </a:lnTo>
                <a:lnTo>
                  <a:pt x="3180" y="2385"/>
                </a:lnTo>
                <a:lnTo>
                  <a:pt x="3185" y="2390"/>
                </a:lnTo>
                <a:lnTo>
                  <a:pt x="3190" y="2390"/>
                </a:lnTo>
                <a:lnTo>
                  <a:pt x="3190" y="2395"/>
                </a:lnTo>
                <a:lnTo>
                  <a:pt x="3185" y="2400"/>
                </a:lnTo>
                <a:lnTo>
                  <a:pt x="3180" y="2400"/>
                </a:lnTo>
                <a:lnTo>
                  <a:pt x="3180" y="2390"/>
                </a:lnTo>
                <a:lnTo>
                  <a:pt x="3175" y="2390"/>
                </a:lnTo>
                <a:lnTo>
                  <a:pt x="3169" y="2390"/>
                </a:lnTo>
                <a:lnTo>
                  <a:pt x="3169" y="2400"/>
                </a:lnTo>
                <a:lnTo>
                  <a:pt x="3164" y="2405"/>
                </a:lnTo>
                <a:lnTo>
                  <a:pt x="3175" y="2411"/>
                </a:lnTo>
                <a:lnTo>
                  <a:pt x="3175" y="2416"/>
                </a:lnTo>
                <a:lnTo>
                  <a:pt x="3159" y="2411"/>
                </a:lnTo>
                <a:lnTo>
                  <a:pt x="3138" y="2411"/>
                </a:lnTo>
                <a:lnTo>
                  <a:pt x="3133" y="2411"/>
                </a:lnTo>
                <a:lnTo>
                  <a:pt x="3128" y="2405"/>
                </a:lnTo>
                <a:lnTo>
                  <a:pt x="3107" y="2380"/>
                </a:lnTo>
                <a:lnTo>
                  <a:pt x="3091" y="2364"/>
                </a:lnTo>
                <a:lnTo>
                  <a:pt x="3086" y="2364"/>
                </a:lnTo>
                <a:lnTo>
                  <a:pt x="3086" y="2369"/>
                </a:lnTo>
                <a:lnTo>
                  <a:pt x="3086" y="2380"/>
                </a:lnTo>
                <a:lnTo>
                  <a:pt x="3097" y="2400"/>
                </a:lnTo>
                <a:lnTo>
                  <a:pt x="3128" y="2431"/>
                </a:lnTo>
                <a:lnTo>
                  <a:pt x="3128" y="2437"/>
                </a:lnTo>
                <a:lnTo>
                  <a:pt x="3128" y="2442"/>
                </a:lnTo>
                <a:lnTo>
                  <a:pt x="3128" y="2437"/>
                </a:lnTo>
                <a:lnTo>
                  <a:pt x="3123" y="2431"/>
                </a:lnTo>
                <a:lnTo>
                  <a:pt x="3117" y="2437"/>
                </a:lnTo>
                <a:lnTo>
                  <a:pt x="3117" y="2442"/>
                </a:lnTo>
                <a:lnTo>
                  <a:pt x="3112" y="2437"/>
                </a:lnTo>
                <a:lnTo>
                  <a:pt x="3107" y="2431"/>
                </a:lnTo>
                <a:lnTo>
                  <a:pt x="3102" y="2431"/>
                </a:lnTo>
                <a:lnTo>
                  <a:pt x="3091" y="2431"/>
                </a:lnTo>
                <a:lnTo>
                  <a:pt x="3086" y="2437"/>
                </a:lnTo>
                <a:lnTo>
                  <a:pt x="3081" y="2442"/>
                </a:lnTo>
                <a:lnTo>
                  <a:pt x="3076" y="2447"/>
                </a:lnTo>
                <a:lnTo>
                  <a:pt x="3045" y="2405"/>
                </a:lnTo>
                <a:lnTo>
                  <a:pt x="3034" y="2380"/>
                </a:lnTo>
                <a:lnTo>
                  <a:pt x="3029" y="2364"/>
                </a:lnTo>
                <a:lnTo>
                  <a:pt x="3019" y="2359"/>
                </a:lnTo>
                <a:lnTo>
                  <a:pt x="3013" y="2359"/>
                </a:lnTo>
                <a:lnTo>
                  <a:pt x="3013" y="2364"/>
                </a:lnTo>
                <a:lnTo>
                  <a:pt x="3019" y="2385"/>
                </a:lnTo>
                <a:lnTo>
                  <a:pt x="3045" y="2437"/>
                </a:lnTo>
                <a:lnTo>
                  <a:pt x="3055" y="2457"/>
                </a:lnTo>
                <a:lnTo>
                  <a:pt x="3050" y="2457"/>
                </a:lnTo>
                <a:lnTo>
                  <a:pt x="3045" y="2452"/>
                </a:lnTo>
                <a:lnTo>
                  <a:pt x="3045" y="2463"/>
                </a:lnTo>
                <a:lnTo>
                  <a:pt x="3039" y="2468"/>
                </a:lnTo>
                <a:lnTo>
                  <a:pt x="3039" y="2473"/>
                </a:lnTo>
                <a:lnTo>
                  <a:pt x="3045" y="2473"/>
                </a:lnTo>
                <a:lnTo>
                  <a:pt x="3039" y="2473"/>
                </a:lnTo>
                <a:lnTo>
                  <a:pt x="3039" y="2478"/>
                </a:lnTo>
                <a:lnTo>
                  <a:pt x="3039" y="2483"/>
                </a:lnTo>
                <a:lnTo>
                  <a:pt x="3039" y="2489"/>
                </a:lnTo>
                <a:lnTo>
                  <a:pt x="3039" y="2483"/>
                </a:lnTo>
                <a:lnTo>
                  <a:pt x="3034" y="2478"/>
                </a:lnTo>
                <a:lnTo>
                  <a:pt x="3029" y="2489"/>
                </a:lnTo>
                <a:lnTo>
                  <a:pt x="3034" y="2489"/>
                </a:lnTo>
                <a:lnTo>
                  <a:pt x="3024" y="2489"/>
                </a:lnTo>
                <a:lnTo>
                  <a:pt x="3013" y="2473"/>
                </a:lnTo>
                <a:lnTo>
                  <a:pt x="3008" y="2473"/>
                </a:lnTo>
                <a:lnTo>
                  <a:pt x="3008" y="2478"/>
                </a:lnTo>
                <a:lnTo>
                  <a:pt x="3003" y="2483"/>
                </a:lnTo>
                <a:lnTo>
                  <a:pt x="2998" y="2489"/>
                </a:lnTo>
                <a:lnTo>
                  <a:pt x="2676" y="2489"/>
                </a:lnTo>
                <a:lnTo>
                  <a:pt x="2655" y="2473"/>
                </a:lnTo>
                <a:lnTo>
                  <a:pt x="2660" y="2489"/>
                </a:lnTo>
                <a:lnTo>
                  <a:pt x="2400" y="2483"/>
                </a:lnTo>
                <a:lnTo>
                  <a:pt x="2115" y="2478"/>
                </a:lnTo>
                <a:lnTo>
                  <a:pt x="2037" y="2478"/>
                </a:lnTo>
                <a:lnTo>
                  <a:pt x="1995" y="2447"/>
                </a:lnTo>
                <a:lnTo>
                  <a:pt x="1980" y="2431"/>
                </a:lnTo>
                <a:lnTo>
                  <a:pt x="1990" y="2442"/>
                </a:lnTo>
                <a:lnTo>
                  <a:pt x="2021" y="2473"/>
                </a:lnTo>
                <a:lnTo>
                  <a:pt x="1855" y="2468"/>
                </a:lnTo>
                <a:lnTo>
                  <a:pt x="1595" y="2463"/>
                </a:lnTo>
                <a:lnTo>
                  <a:pt x="1335" y="2463"/>
                </a:lnTo>
                <a:lnTo>
                  <a:pt x="1081" y="2457"/>
                </a:lnTo>
                <a:lnTo>
                  <a:pt x="816" y="2442"/>
                </a:lnTo>
                <a:lnTo>
                  <a:pt x="707" y="2437"/>
                </a:lnTo>
                <a:lnTo>
                  <a:pt x="577" y="2437"/>
                </a:lnTo>
                <a:lnTo>
                  <a:pt x="322" y="2437"/>
                </a:lnTo>
                <a:lnTo>
                  <a:pt x="333" y="2369"/>
                </a:lnTo>
                <a:lnTo>
                  <a:pt x="333" y="2364"/>
                </a:lnTo>
                <a:lnTo>
                  <a:pt x="333" y="2374"/>
                </a:lnTo>
                <a:lnTo>
                  <a:pt x="327" y="2385"/>
                </a:lnTo>
                <a:lnTo>
                  <a:pt x="327" y="2364"/>
                </a:lnTo>
                <a:lnTo>
                  <a:pt x="327" y="2348"/>
                </a:lnTo>
                <a:lnTo>
                  <a:pt x="327" y="2343"/>
                </a:lnTo>
                <a:lnTo>
                  <a:pt x="327" y="2338"/>
                </a:lnTo>
                <a:lnTo>
                  <a:pt x="327" y="2333"/>
                </a:lnTo>
                <a:lnTo>
                  <a:pt x="322" y="2343"/>
                </a:lnTo>
                <a:lnTo>
                  <a:pt x="327" y="2260"/>
                </a:lnTo>
                <a:lnTo>
                  <a:pt x="333" y="2167"/>
                </a:lnTo>
                <a:lnTo>
                  <a:pt x="327" y="2167"/>
                </a:lnTo>
                <a:lnTo>
                  <a:pt x="327" y="2203"/>
                </a:lnTo>
                <a:lnTo>
                  <a:pt x="317" y="2229"/>
                </a:lnTo>
                <a:lnTo>
                  <a:pt x="322" y="2208"/>
                </a:lnTo>
                <a:lnTo>
                  <a:pt x="322" y="2192"/>
                </a:lnTo>
                <a:lnTo>
                  <a:pt x="322" y="2208"/>
                </a:lnTo>
                <a:lnTo>
                  <a:pt x="317" y="2213"/>
                </a:lnTo>
                <a:lnTo>
                  <a:pt x="317" y="2192"/>
                </a:lnTo>
                <a:lnTo>
                  <a:pt x="322" y="2172"/>
                </a:lnTo>
                <a:lnTo>
                  <a:pt x="322" y="2182"/>
                </a:lnTo>
                <a:lnTo>
                  <a:pt x="327" y="2156"/>
                </a:lnTo>
                <a:lnTo>
                  <a:pt x="333" y="2151"/>
                </a:lnTo>
                <a:lnTo>
                  <a:pt x="333" y="2141"/>
                </a:lnTo>
                <a:lnTo>
                  <a:pt x="338" y="2120"/>
                </a:lnTo>
                <a:lnTo>
                  <a:pt x="333" y="2115"/>
                </a:lnTo>
                <a:lnTo>
                  <a:pt x="327" y="2120"/>
                </a:lnTo>
                <a:lnTo>
                  <a:pt x="327" y="2094"/>
                </a:lnTo>
                <a:lnTo>
                  <a:pt x="327" y="2083"/>
                </a:lnTo>
                <a:lnTo>
                  <a:pt x="327" y="2073"/>
                </a:lnTo>
                <a:lnTo>
                  <a:pt x="327" y="2094"/>
                </a:lnTo>
                <a:lnTo>
                  <a:pt x="333" y="2052"/>
                </a:lnTo>
                <a:lnTo>
                  <a:pt x="333" y="2057"/>
                </a:lnTo>
                <a:lnTo>
                  <a:pt x="333" y="2037"/>
                </a:lnTo>
                <a:lnTo>
                  <a:pt x="338" y="2021"/>
                </a:lnTo>
                <a:lnTo>
                  <a:pt x="333" y="2016"/>
                </a:lnTo>
                <a:lnTo>
                  <a:pt x="333" y="2037"/>
                </a:lnTo>
                <a:lnTo>
                  <a:pt x="327" y="2052"/>
                </a:lnTo>
                <a:lnTo>
                  <a:pt x="327" y="2037"/>
                </a:lnTo>
                <a:lnTo>
                  <a:pt x="327" y="2016"/>
                </a:lnTo>
                <a:lnTo>
                  <a:pt x="322" y="2057"/>
                </a:lnTo>
                <a:lnTo>
                  <a:pt x="317" y="2078"/>
                </a:lnTo>
                <a:lnTo>
                  <a:pt x="317" y="2099"/>
                </a:lnTo>
                <a:lnTo>
                  <a:pt x="322" y="2094"/>
                </a:lnTo>
                <a:lnTo>
                  <a:pt x="317" y="2130"/>
                </a:lnTo>
                <a:lnTo>
                  <a:pt x="317" y="2161"/>
                </a:lnTo>
                <a:lnTo>
                  <a:pt x="307" y="2156"/>
                </a:lnTo>
                <a:lnTo>
                  <a:pt x="307" y="2234"/>
                </a:lnTo>
                <a:lnTo>
                  <a:pt x="307" y="2307"/>
                </a:lnTo>
                <a:lnTo>
                  <a:pt x="302" y="2322"/>
                </a:lnTo>
                <a:lnTo>
                  <a:pt x="302" y="2328"/>
                </a:lnTo>
                <a:lnTo>
                  <a:pt x="302" y="2333"/>
                </a:lnTo>
                <a:lnTo>
                  <a:pt x="296" y="2338"/>
                </a:lnTo>
                <a:lnTo>
                  <a:pt x="296" y="2343"/>
                </a:lnTo>
                <a:lnTo>
                  <a:pt x="302" y="2338"/>
                </a:lnTo>
                <a:lnTo>
                  <a:pt x="296" y="2354"/>
                </a:lnTo>
                <a:lnTo>
                  <a:pt x="296" y="2359"/>
                </a:lnTo>
                <a:lnTo>
                  <a:pt x="302" y="2364"/>
                </a:lnTo>
                <a:lnTo>
                  <a:pt x="302" y="2369"/>
                </a:lnTo>
                <a:lnTo>
                  <a:pt x="307" y="2354"/>
                </a:lnTo>
                <a:lnTo>
                  <a:pt x="307" y="2343"/>
                </a:lnTo>
                <a:lnTo>
                  <a:pt x="317" y="2343"/>
                </a:lnTo>
                <a:lnTo>
                  <a:pt x="307" y="2395"/>
                </a:lnTo>
                <a:lnTo>
                  <a:pt x="302" y="2416"/>
                </a:lnTo>
                <a:lnTo>
                  <a:pt x="296" y="2426"/>
                </a:lnTo>
                <a:lnTo>
                  <a:pt x="296" y="2437"/>
                </a:lnTo>
                <a:lnTo>
                  <a:pt x="291" y="2437"/>
                </a:lnTo>
                <a:lnTo>
                  <a:pt x="239" y="2447"/>
                </a:lnTo>
                <a:lnTo>
                  <a:pt x="208" y="2457"/>
                </a:lnTo>
                <a:lnTo>
                  <a:pt x="187" y="2468"/>
                </a:lnTo>
                <a:lnTo>
                  <a:pt x="187" y="2483"/>
                </a:lnTo>
                <a:lnTo>
                  <a:pt x="192" y="2494"/>
                </a:lnTo>
                <a:lnTo>
                  <a:pt x="203" y="2499"/>
                </a:lnTo>
                <a:lnTo>
                  <a:pt x="218" y="2509"/>
                </a:lnTo>
                <a:lnTo>
                  <a:pt x="255" y="2525"/>
                </a:lnTo>
                <a:lnTo>
                  <a:pt x="291" y="2530"/>
                </a:lnTo>
                <a:lnTo>
                  <a:pt x="286" y="2598"/>
                </a:lnTo>
                <a:lnTo>
                  <a:pt x="291" y="2598"/>
                </a:lnTo>
                <a:lnTo>
                  <a:pt x="286" y="2613"/>
                </a:lnTo>
                <a:lnTo>
                  <a:pt x="286" y="2634"/>
                </a:lnTo>
                <a:lnTo>
                  <a:pt x="291" y="2650"/>
                </a:lnTo>
                <a:lnTo>
                  <a:pt x="286" y="2660"/>
                </a:lnTo>
                <a:lnTo>
                  <a:pt x="296" y="2676"/>
                </a:lnTo>
                <a:lnTo>
                  <a:pt x="286" y="2717"/>
                </a:lnTo>
                <a:lnTo>
                  <a:pt x="291" y="2707"/>
                </a:lnTo>
                <a:lnTo>
                  <a:pt x="286" y="2722"/>
                </a:lnTo>
                <a:lnTo>
                  <a:pt x="286" y="2780"/>
                </a:lnTo>
                <a:lnTo>
                  <a:pt x="276" y="2842"/>
                </a:lnTo>
                <a:lnTo>
                  <a:pt x="281" y="2831"/>
                </a:lnTo>
                <a:lnTo>
                  <a:pt x="286" y="2837"/>
                </a:lnTo>
                <a:lnTo>
                  <a:pt x="276" y="2878"/>
                </a:lnTo>
                <a:lnTo>
                  <a:pt x="276" y="2930"/>
                </a:lnTo>
                <a:lnTo>
                  <a:pt x="281" y="2930"/>
                </a:lnTo>
                <a:lnTo>
                  <a:pt x="276" y="2946"/>
                </a:lnTo>
                <a:lnTo>
                  <a:pt x="281" y="2946"/>
                </a:lnTo>
                <a:lnTo>
                  <a:pt x="276" y="2998"/>
                </a:lnTo>
                <a:lnTo>
                  <a:pt x="270" y="3039"/>
                </a:lnTo>
                <a:lnTo>
                  <a:pt x="276" y="3029"/>
                </a:lnTo>
                <a:lnTo>
                  <a:pt x="281" y="3024"/>
                </a:lnTo>
                <a:lnTo>
                  <a:pt x="276" y="3102"/>
                </a:lnTo>
                <a:lnTo>
                  <a:pt x="276" y="3107"/>
                </a:lnTo>
                <a:lnTo>
                  <a:pt x="327" y="3107"/>
                </a:lnTo>
                <a:lnTo>
                  <a:pt x="333" y="3086"/>
                </a:lnTo>
                <a:lnTo>
                  <a:pt x="327" y="3086"/>
                </a:lnTo>
                <a:lnTo>
                  <a:pt x="327" y="3076"/>
                </a:lnTo>
                <a:lnTo>
                  <a:pt x="327" y="3081"/>
                </a:lnTo>
                <a:lnTo>
                  <a:pt x="322" y="3076"/>
                </a:lnTo>
                <a:lnTo>
                  <a:pt x="317" y="3076"/>
                </a:lnTo>
                <a:lnTo>
                  <a:pt x="317" y="3060"/>
                </a:lnTo>
                <a:lnTo>
                  <a:pt x="322" y="3050"/>
                </a:lnTo>
                <a:lnTo>
                  <a:pt x="322" y="3044"/>
                </a:lnTo>
                <a:lnTo>
                  <a:pt x="322" y="3034"/>
                </a:lnTo>
                <a:lnTo>
                  <a:pt x="322" y="3013"/>
                </a:lnTo>
                <a:lnTo>
                  <a:pt x="322" y="2998"/>
                </a:lnTo>
                <a:lnTo>
                  <a:pt x="327" y="2982"/>
                </a:lnTo>
                <a:lnTo>
                  <a:pt x="327" y="2961"/>
                </a:lnTo>
                <a:lnTo>
                  <a:pt x="327" y="2972"/>
                </a:lnTo>
                <a:lnTo>
                  <a:pt x="322" y="2977"/>
                </a:lnTo>
                <a:lnTo>
                  <a:pt x="322" y="2961"/>
                </a:lnTo>
                <a:lnTo>
                  <a:pt x="327" y="2941"/>
                </a:lnTo>
                <a:lnTo>
                  <a:pt x="468" y="2946"/>
                </a:lnTo>
                <a:lnTo>
                  <a:pt x="582" y="2941"/>
                </a:lnTo>
                <a:lnTo>
                  <a:pt x="722" y="2941"/>
                </a:lnTo>
                <a:lnTo>
                  <a:pt x="915" y="2941"/>
                </a:lnTo>
                <a:lnTo>
                  <a:pt x="977" y="2935"/>
                </a:lnTo>
                <a:lnTo>
                  <a:pt x="1034" y="2930"/>
                </a:lnTo>
                <a:lnTo>
                  <a:pt x="1122" y="2930"/>
                </a:lnTo>
                <a:lnTo>
                  <a:pt x="1226" y="2935"/>
                </a:lnTo>
                <a:lnTo>
                  <a:pt x="1413" y="2935"/>
                </a:lnTo>
                <a:lnTo>
                  <a:pt x="1574" y="2941"/>
                </a:lnTo>
                <a:lnTo>
                  <a:pt x="1735" y="2941"/>
                </a:lnTo>
                <a:lnTo>
                  <a:pt x="2452" y="2935"/>
                </a:lnTo>
                <a:lnTo>
                  <a:pt x="1980" y="2935"/>
                </a:lnTo>
                <a:lnTo>
                  <a:pt x="1829" y="2935"/>
                </a:lnTo>
                <a:lnTo>
                  <a:pt x="1522" y="2935"/>
                </a:lnTo>
                <a:lnTo>
                  <a:pt x="1439" y="2935"/>
                </a:lnTo>
                <a:lnTo>
                  <a:pt x="1091" y="2930"/>
                </a:lnTo>
                <a:lnTo>
                  <a:pt x="1050" y="2930"/>
                </a:lnTo>
                <a:lnTo>
                  <a:pt x="935" y="2930"/>
                </a:lnTo>
                <a:lnTo>
                  <a:pt x="868" y="2935"/>
                </a:lnTo>
                <a:lnTo>
                  <a:pt x="592" y="2935"/>
                </a:lnTo>
                <a:lnTo>
                  <a:pt x="437" y="2935"/>
                </a:lnTo>
                <a:lnTo>
                  <a:pt x="379" y="2930"/>
                </a:lnTo>
                <a:lnTo>
                  <a:pt x="327" y="2935"/>
                </a:lnTo>
                <a:lnTo>
                  <a:pt x="333" y="2909"/>
                </a:lnTo>
                <a:lnTo>
                  <a:pt x="327" y="2925"/>
                </a:lnTo>
                <a:lnTo>
                  <a:pt x="322" y="2930"/>
                </a:lnTo>
                <a:lnTo>
                  <a:pt x="322" y="2915"/>
                </a:lnTo>
                <a:lnTo>
                  <a:pt x="322" y="2899"/>
                </a:lnTo>
                <a:lnTo>
                  <a:pt x="327" y="2904"/>
                </a:lnTo>
                <a:lnTo>
                  <a:pt x="333" y="2899"/>
                </a:lnTo>
                <a:lnTo>
                  <a:pt x="327" y="2889"/>
                </a:lnTo>
                <a:lnTo>
                  <a:pt x="322" y="2889"/>
                </a:lnTo>
                <a:lnTo>
                  <a:pt x="338" y="2831"/>
                </a:lnTo>
                <a:lnTo>
                  <a:pt x="333" y="2831"/>
                </a:lnTo>
                <a:lnTo>
                  <a:pt x="333" y="2837"/>
                </a:lnTo>
                <a:lnTo>
                  <a:pt x="327" y="2842"/>
                </a:lnTo>
                <a:lnTo>
                  <a:pt x="327" y="2857"/>
                </a:lnTo>
                <a:lnTo>
                  <a:pt x="322" y="2857"/>
                </a:lnTo>
                <a:lnTo>
                  <a:pt x="322" y="2842"/>
                </a:lnTo>
                <a:lnTo>
                  <a:pt x="327" y="2811"/>
                </a:lnTo>
                <a:lnTo>
                  <a:pt x="317" y="2842"/>
                </a:lnTo>
                <a:lnTo>
                  <a:pt x="317" y="2795"/>
                </a:lnTo>
                <a:lnTo>
                  <a:pt x="317" y="2754"/>
                </a:lnTo>
                <a:lnTo>
                  <a:pt x="322" y="2670"/>
                </a:lnTo>
                <a:lnTo>
                  <a:pt x="327" y="2691"/>
                </a:lnTo>
                <a:lnTo>
                  <a:pt x="327" y="2696"/>
                </a:lnTo>
                <a:lnTo>
                  <a:pt x="333" y="2696"/>
                </a:lnTo>
                <a:lnTo>
                  <a:pt x="338" y="2639"/>
                </a:lnTo>
                <a:lnTo>
                  <a:pt x="338" y="2644"/>
                </a:lnTo>
                <a:lnTo>
                  <a:pt x="338" y="2618"/>
                </a:lnTo>
                <a:lnTo>
                  <a:pt x="338" y="2608"/>
                </a:lnTo>
                <a:lnTo>
                  <a:pt x="333" y="2598"/>
                </a:lnTo>
                <a:lnTo>
                  <a:pt x="333" y="2608"/>
                </a:lnTo>
                <a:lnTo>
                  <a:pt x="333" y="2618"/>
                </a:lnTo>
                <a:lnTo>
                  <a:pt x="327" y="2618"/>
                </a:lnTo>
                <a:lnTo>
                  <a:pt x="333" y="2582"/>
                </a:lnTo>
                <a:lnTo>
                  <a:pt x="327" y="2608"/>
                </a:lnTo>
                <a:lnTo>
                  <a:pt x="327" y="2634"/>
                </a:lnTo>
                <a:lnTo>
                  <a:pt x="327" y="2629"/>
                </a:lnTo>
                <a:lnTo>
                  <a:pt x="333" y="2618"/>
                </a:lnTo>
                <a:lnTo>
                  <a:pt x="327" y="2655"/>
                </a:lnTo>
                <a:lnTo>
                  <a:pt x="317" y="2676"/>
                </a:lnTo>
                <a:lnTo>
                  <a:pt x="317" y="2681"/>
                </a:lnTo>
                <a:lnTo>
                  <a:pt x="317" y="2676"/>
                </a:lnTo>
                <a:lnTo>
                  <a:pt x="307" y="2655"/>
                </a:lnTo>
                <a:lnTo>
                  <a:pt x="322" y="2613"/>
                </a:lnTo>
                <a:lnTo>
                  <a:pt x="327" y="2567"/>
                </a:lnTo>
                <a:lnTo>
                  <a:pt x="317" y="2546"/>
                </a:lnTo>
                <a:lnTo>
                  <a:pt x="327" y="2535"/>
                </a:lnTo>
                <a:lnTo>
                  <a:pt x="447" y="2541"/>
                </a:lnTo>
                <a:lnTo>
                  <a:pt x="525" y="2546"/>
                </a:lnTo>
                <a:lnTo>
                  <a:pt x="618" y="2551"/>
                </a:lnTo>
                <a:lnTo>
                  <a:pt x="592" y="2546"/>
                </a:lnTo>
                <a:lnTo>
                  <a:pt x="598" y="2546"/>
                </a:lnTo>
                <a:lnTo>
                  <a:pt x="665" y="2541"/>
                </a:lnTo>
                <a:lnTo>
                  <a:pt x="769" y="2541"/>
                </a:lnTo>
                <a:lnTo>
                  <a:pt x="831" y="2546"/>
                </a:lnTo>
                <a:lnTo>
                  <a:pt x="883" y="2556"/>
                </a:lnTo>
                <a:lnTo>
                  <a:pt x="1003" y="2572"/>
                </a:lnTo>
                <a:lnTo>
                  <a:pt x="1003" y="2577"/>
                </a:lnTo>
                <a:lnTo>
                  <a:pt x="1013" y="2582"/>
                </a:lnTo>
                <a:lnTo>
                  <a:pt x="1070" y="2593"/>
                </a:lnTo>
                <a:lnTo>
                  <a:pt x="1143" y="2593"/>
                </a:lnTo>
                <a:lnTo>
                  <a:pt x="1252" y="2593"/>
                </a:lnTo>
                <a:lnTo>
                  <a:pt x="1257" y="2598"/>
                </a:lnTo>
                <a:lnTo>
                  <a:pt x="1257" y="2603"/>
                </a:lnTo>
                <a:lnTo>
                  <a:pt x="1268" y="2603"/>
                </a:lnTo>
                <a:lnTo>
                  <a:pt x="1309" y="2608"/>
                </a:lnTo>
                <a:lnTo>
                  <a:pt x="1372" y="2608"/>
                </a:lnTo>
                <a:lnTo>
                  <a:pt x="1408" y="2603"/>
                </a:lnTo>
                <a:lnTo>
                  <a:pt x="1455" y="2598"/>
                </a:lnTo>
                <a:lnTo>
                  <a:pt x="1522" y="2593"/>
                </a:lnTo>
                <a:lnTo>
                  <a:pt x="1642" y="2587"/>
                </a:lnTo>
                <a:lnTo>
                  <a:pt x="1761" y="2582"/>
                </a:lnTo>
                <a:lnTo>
                  <a:pt x="1709" y="2582"/>
                </a:lnTo>
                <a:lnTo>
                  <a:pt x="1460" y="2587"/>
                </a:lnTo>
                <a:lnTo>
                  <a:pt x="1283" y="2582"/>
                </a:lnTo>
                <a:lnTo>
                  <a:pt x="1237" y="2577"/>
                </a:lnTo>
                <a:lnTo>
                  <a:pt x="1439" y="2577"/>
                </a:lnTo>
                <a:lnTo>
                  <a:pt x="1647" y="2577"/>
                </a:lnTo>
                <a:lnTo>
                  <a:pt x="1834" y="2577"/>
                </a:lnTo>
                <a:lnTo>
                  <a:pt x="1761" y="2582"/>
                </a:lnTo>
                <a:lnTo>
                  <a:pt x="1912" y="2582"/>
                </a:lnTo>
                <a:lnTo>
                  <a:pt x="2203" y="2582"/>
                </a:lnTo>
                <a:lnTo>
                  <a:pt x="2208" y="2587"/>
                </a:lnTo>
                <a:lnTo>
                  <a:pt x="2203" y="2582"/>
                </a:lnTo>
                <a:lnTo>
                  <a:pt x="2904" y="2577"/>
                </a:lnTo>
                <a:lnTo>
                  <a:pt x="2889" y="2582"/>
                </a:lnTo>
                <a:lnTo>
                  <a:pt x="2889" y="2587"/>
                </a:lnTo>
                <a:lnTo>
                  <a:pt x="2894" y="2587"/>
                </a:lnTo>
                <a:lnTo>
                  <a:pt x="2894" y="2593"/>
                </a:lnTo>
                <a:lnTo>
                  <a:pt x="2889" y="2593"/>
                </a:lnTo>
                <a:lnTo>
                  <a:pt x="2878" y="2587"/>
                </a:lnTo>
                <a:lnTo>
                  <a:pt x="2873" y="2582"/>
                </a:lnTo>
                <a:lnTo>
                  <a:pt x="2863" y="2582"/>
                </a:lnTo>
                <a:lnTo>
                  <a:pt x="2863" y="2587"/>
                </a:lnTo>
                <a:lnTo>
                  <a:pt x="2868" y="2587"/>
                </a:lnTo>
                <a:lnTo>
                  <a:pt x="2873" y="2598"/>
                </a:lnTo>
                <a:lnTo>
                  <a:pt x="2873" y="2613"/>
                </a:lnTo>
                <a:lnTo>
                  <a:pt x="2878" y="2618"/>
                </a:lnTo>
                <a:lnTo>
                  <a:pt x="2884" y="2618"/>
                </a:lnTo>
                <a:lnTo>
                  <a:pt x="2878" y="2629"/>
                </a:lnTo>
                <a:lnTo>
                  <a:pt x="2868" y="2634"/>
                </a:lnTo>
                <a:lnTo>
                  <a:pt x="2863" y="2644"/>
                </a:lnTo>
                <a:lnTo>
                  <a:pt x="2863" y="2660"/>
                </a:lnTo>
                <a:lnTo>
                  <a:pt x="2837" y="2670"/>
                </a:lnTo>
                <a:lnTo>
                  <a:pt x="2816" y="2676"/>
                </a:lnTo>
                <a:lnTo>
                  <a:pt x="2806" y="2686"/>
                </a:lnTo>
                <a:lnTo>
                  <a:pt x="2806" y="2707"/>
                </a:lnTo>
                <a:lnTo>
                  <a:pt x="2800" y="2722"/>
                </a:lnTo>
                <a:lnTo>
                  <a:pt x="2795" y="2738"/>
                </a:lnTo>
                <a:lnTo>
                  <a:pt x="2780" y="2754"/>
                </a:lnTo>
                <a:lnTo>
                  <a:pt x="2754" y="2774"/>
                </a:lnTo>
                <a:lnTo>
                  <a:pt x="2743" y="2785"/>
                </a:lnTo>
                <a:lnTo>
                  <a:pt x="2743" y="2790"/>
                </a:lnTo>
                <a:lnTo>
                  <a:pt x="2759" y="2790"/>
                </a:lnTo>
                <a:lnTo>
                  <a:pt x="2780" y="2795"/>
                </a:lnTo>
                <a:lnTo>
                  <a:pt x="2785" y="2805"/>
                </a:lnTo>
                <a:lnTo>
                  <a:pt x="2785" y="2811"/>
                </a:lnTo>
                <a:lnTo>
                  <a:pt x="2769" y="2821"/>
                </a:lnTo>
                <a:lnTo>
                  <a:pt x="2754" y="2826"/>
                </a:lnTo>
                <a:lnTo>
                  <a:pt x="2733" y="2826"/>
                </a:lnTo>
                <a:lnTo>
                  <a:pt x="2712" y="2816"/>
                </a:lnTo>
                <a:lnTo>
                  <a:pt x="2686" y="2811"/>
                </a:lnTo>
                <a:lnTo>
                  <a:pt x="2665" y="2811"/>
                </a:lnTo>
                <a:lnTo>
                  <a:pt x="2645" y="2826"/>
                </a:lnTo>
                <a:lnTo>
                  <a:pt x="2634" y="2842"/>
                </a:lnTo>
                <a:lnTo>
                  <a:pt x="2634" y="2857"/>
                </a:lnTo>
                <a:lnTo>
                  <a:pt x="2639" y="2863"/>
                </a:lnTo>
                <a:lnTo>
                  <a:pt x="2655" y="2857"/>
                </a:lnTo>
                <a:lnTo>
                  <a:pt x="2665" y="2852"/>
                </a:lnTo>
                <a:lnTo>
                  <a:pt x="2681" y="2852"/>
                </a:lnTo>
                <a:lnTo>
                  <a:pt x="2691" y="2863"/>
                </a:lnTo>
                <a:lnTo>
                  <a:pt x="1637" y="2868"/>
                </a:lnTo>
                <a:lnTo>
                  <a:pt x="1398" y="2863"/>
                </a:lnTo>
                <a:lnTo>
                  <a:pt x="1164" y="2863"/>
                </a:lnTo>
                <a:lnTo>
                  <a:pt x="1029" y="2852"/>
                </a:lnTo>
                <a:lnTo>
                  <a:pt x="946" y="2847"/>
                </a:lnTo>
                <a:lnTo>
                  <a:pt x="702" y="2847"/>
                </a:lnTo>
                <a:lnTo>
                  <a:pt x="660" y="2847"/>
                </a:lnTo>
                <a:lnTo>
                  <a:pt x="639" y="2847"/>
                </a:lnTo>
                <a:lnTo>
                  <a:pt x="613" y="2863"/>
                </a:lnTo>
                <a:lnTo>
                  <a:pt x="608" y="2868"/>
                </a:lnTo>
                <a:lnTo>
                  <a:pt x="608" y="2873"/>
                </a:lnTo>
                <a:lnTo>
                  <a:pt x="639" y="2883"/>
                </a:lnTo>
                <a:lnTo>
                  <a:pt x="754" y="2894"/>
                </a:lnTo>
                <a:lnTo>
                  <a:pt x="811" y="2899"/>
                </a:lnTo>
                <a:lnTo>
                  <a:pt x="857" y="2899"/>
                </a:lnTo>
                <a:lnTo>
                  <a:pt x="904" y="2894"/>
                </a:lnTo>
                <a:lnTo>
                  <a:pt x="972" y="2899"/>
                </a:lnTo>
                <a:lnTo>
                  <a:pt x="1070" y="2904"/>
                </a:lnTo>
                <a:lnTo>
                  <a:pt x="1185" y="2909"/>
                </a:lnTo>
                <a:lnTo>
                  <a:pt x="1335" y="2909"/>
                </a:lnTo>
                <a:lnTo>
                  <a:pt x="1554" y="2904"/>
                </a:lnTo>
                <a:lnTo>
                  <a:pt x="1855" y="2894"/>
                </a:lnTo>
                <a:lnTo>
                  <a:pt x="2182" y="2889"/>
                </a:lnTo>
                <a:lnTo>
                  <a:pt x="2645" y="2889"/>
                </a:lnTo>
                <a:lnTo>
                  <a:pt x="2702" y="2889"/>
                </a:lnTo>
                <a:lnTo>
                  <a:pt x="2697" y="2909"/>
                </a:lnTo>
                <a:lnTo>
                  <a:pt x="2691" y="2925"/>
                </a:lnTo>
                <a:lnTo>
                  <a:pt x="2691" y="2946"/>
                </a:lnTo>
                <a:lnTo>
                  <a:pt x="2723" y="2909"/>
                </a:lnTo>
                <a:lnTo>
                  <a:pt x="2728" y="2909"/>
                </a:lnTo>
                <a:lnTo>
                  <a:pt x="2738" y="2930"/>
                </a:lnTo>
                <a:lnTo>
                  <a:pt x="2749" y="2941"/>
                </a:lnTo>
                <a:lnTo>
                  <a:pt x="2754" y="2946"/>
                </a:lnTo>
                <a:lnTo>
                  <a:pt x="2738" y="2977"/>
                </a:lnTo>
                <a:lnTo>
                  <a:pt x="2743" y="2982"/>
                </a:lnTo>
                <a:lnTo>
                  <a:pt x="2759" y="2972"/>
                </a:lnTo>
                <a:lnTo>
                  <a:pt x="2769" y="2951"/>
                </a:lnTo>
                <a:lnTo>
                  <a:pt x="2774" y="2951"/>
                </a:lnTo>
                <a:lnTo>
                  <a:pt x="2785" y="2961"/>
                </a:lnTo>
                <a:lnTo>
                  <a:pt x="2785" y="2972"/>
                </a:lnTo>
                <a:lnTo>
                  <a:pt x="2780" y="2972"/>
                </a:lnTo>
                <a:lnTo>
                  <a:pt x="2759" y="2977"/>
                </a:lnTo>
                <a:lnTo>
                  <a:pt x="2754" y="2982"/>
                </a:lnTo>
                <a:lnTo>
                  <a:pt x="2764" y="2987"/>
                </a:lnTo>
                <a:lnTo>
                  <a:pt x="2785" y="3013"/>
                </a:lnTo>
                <a:lnTo>
                  <a:pt x="2774" y="3029"/>
                </a:lnTo>
                <a:lnTo>
                  <a:pt x="2754" y="3013"/>
                </a:lnTo>
                <a:lnTo>
                  <a:pt x="2743" y="3003"/>
                </a:lnTo>
                <a:lnTo>
                  <a:pt x="2738" y="2987"/>
                </a:lnTo>
                <a:lnTo>
                  <a:pt x="2733" y="2967"/>
                </a:lnTo>
                <a:lnTo>
                  <a:pt x="2728" y="2956"/>
                </a:lnTo>
                <a:lnTo>
                  <a:pt x="2723" y="2972"/>
                </a:lnTo>
                <a:lnTo>
                  <a:pt x="2712" y="2993"/>
                </a:lnTo>
                <a:lnTo>
                  <a:pt x="2707" y="2998"/>
                </a:lnTo>
                <a:lnTo>
                  <a:pt x="2702" y="3003"/>
                </a:lnTo>
                <a:lnTo>
                  <a:pt x="2712" y="3013"/>
                </a:lnTo>
                <a:lnTo>
                  <a:pt x="2728" y="3018"/>
                </a:lnTo>
                <a:lnTo>
                  <a:pt x="2733" y="3018"/>
                </a:lnTo>
                <a:lnTo>
                  <a:pt x="2738" y="3018"/>
                </a:lnTo>
                <a:lnTo>
                  <a:pt x="2733" y="3029"/>
                </a:lnTo>
                <a:lnTo>
                  <a:pt x="2723" y="3055"/>
                </a:lnTo>
                <a:lnTo>
                  <a:pt x="2723" y="3060"/>
                </a:lnTo>
                <a:lnTo>
                  <a:pt x="2738" y="3060"/>
                </a:lnTo>
                <a:lnTo>
                  <a:pt x="2759" y="3060"/>
                </a:lnTo>
                <a:lnTo>
                  <a:pt x="2759" y="3107"/>
                </a:lnTo>
                <a:lnTo>
                  <a:pt x="2795" y="3107"/>
                </a:lnTo>
                <a:lnTo>
                  <a:pt x="2800" y="3086"/>
                </a:lnTo>
                <a:lnTo>
                  <a:pt x="2806" y="3065"/>
                </a:lnTo>
                <a:lnTo>
                  <a:pt x="2816" y="3055"/>
                </a:lnTo>
                <a:lnTo>
                  <a:pt x="2821" y="3055"/>
                </a:lnTo>
                <a:lnTo>
                  <a:pt x="2832" y="3055"/>
                </a:lnTo>
                <a:lnTo>
                  <a:pt x="2847" y="3081"/>
                </a:lnTo>
                <a:lnTo>
                  <a:pt x="2868" y="3107"/>
                </a:lnTo>
                <a:lnTo>
                  <a:pt x="3034" y="3107"/>
                </a:lnTo>
                <a:lnTo>
                  <a:pt x="3050" y="3091"/>
                </a:lnTo>
                <a:lnTo>
                  <a:pt x="3050" y="3107"/>
                </a:lnTo>
                <a:lnTo>
                  <a:pt x="3206" y="3107"/>
                </a:lnTo>
                <a:lnTo>
                  <a:pt x="3216" y="3091"/>
                </a:lnTo>
                <a:lnTo>
                  <a:pt x="3226" y="3091"/>
                </a:lnTo>
                <a:lnTo>
                  <a:pt x="3237" y="3096"/>
                </a:lnTo>
                <a:lnTo>
                  <a:pt x="3242" y="3107"/>
                </a:lnTo>
                <a:lnTo>
                  <a:pt x="4281" y="3107"/>
                </a:lnTo>
                <a:lnTo>
                  <a:pt x="4276" y="3081"/>
                </a:lnTo>
                <a:lnTo>
                  <a:pt x="4260" y="3055"/>
                </a:lnTo>
                <a:lnTo>
                  <a:pt x="4245" y="3034"/>
                </a:lnTo>
                <a:lnTo>
                  <a:pt x="4224" y="3018"/>
                </a:lnTo>
                <a:lnTo>
                  <a:pt x="4208" y="3003"/>
                </a:lnTo>
                <a:lnTo>
                  <a:pt x="4208" y="2993"/>
                </a:lnTo>
                <a:lnTo>
                  <a:pt x="4208" y="2982"/>
                </a:lnTo>
                <a:lnTo>
                  <a:pt x="4219" y="2967"/>
                </a:lnTo>
                <a:lnTo>
                  <a:pt x="4234" y="2967"/>
                </a:lnTo>
                <a:lnTo>
                  <a:pt x="4260" y="2977"/>
                </a:lnTo>
                <a:lnTo>
                  <a:pt x="4292" y="2998"/>
                </a:lnTo>
                <a:lnTo>
                  <a:pt x="4312" y="3018"/>
                </a:lnTo>
                <a:lnTo>
                  <a:pt x="4317" y="3034"/>
                </a:lnTo>
                <a:lnTo>
                  <a:pt x="4317" y="3055"/>
                </a:lnTo>
                <a:lnTo>
                  <a:pt x="4323" y="3070"/>
                </a:lnTo>
                <a:lnTo>
                  <a:pt x="4338" y="3091"/>
                </a:lnTo>
                <a:lnTo>
                  <a:pt x="4354" y="3107"/>
                </a:lnTo>
                <a:lnTo>
                  <a:pt x="4380" y="3107"/>
                </a:lnTo>
                <a:lnTo>
                  <a:pt x="4385" y="3096"/>
                </a:lnTo>
                <a:lnTo>
                  <a:pt x="4390" y="3081"/>
                </a:lnTo>
                <a:lnTo>
                  <a:pt x="4385" y="3065"/>
                </a:lnTo>
                <a:lnTo>
                  <a:pt x="4385" y="3055"/>
                </a:lnTo>
                <a:lnTo>
                  <a:pt x="4359" y="3029"/>
                </a:lnTo>
                <a:lnTo>
                  <a:pt x="4343" y="2987"/>
                </a:lnTo>
                <a:lnTo>
                  <a:pt x="4354" y="2972"/>
                </a:lnTo>
                <a:lnTo>
                  <a:pt x="4354" y="2967"/>
                </a:lnTo>
                <a:lnTo>
                  <a:pt x="4349" y="2961"/>
                </a:lnTo>
                <a:lnTo>
                  <a:pt x="4343" y="2967"/>
                </a:lnTo>
                <a:lnTo>
                  <a:pt x="4343" y="2961"/>
                </a:lnTo>
                <a:lnTo>
                  <a:pt x="4338" y="2951"/>
                </a:lnTo>
                <a:lnTo>
                  <a:pt x="4343" y="2941"/>
                </a:lnTo>
                <a:lnTo>
                  <a:pt x="4343" y="2935"/>
                </a:lnTo>
                <a:lnTo>
                  <a:pt x="4359" y="2930"/>
                </a:lnTo>
                <a:lnTo>
                  <a:pt x="4349" y="2920"/>
                </a:lnTo>
                <a:lnTo>
                  <a:pt x="4338" y="2904"/>
                </a:lnTo>
                <a:lnTo>
                  <a:pt x="4333" y="2889"/>
                </a:lnTo>
                <a:lnTo>
                  <a:pt x="4328" y="2878"/>
                </a:lnTo>
                <a:lnTo>
                  <a:pt x="4343" y="2863"/>
                </a:lnTo>
                <a:lnTo>
                  <a:pt x="4328" y="2868"/>
                </a:lnTo>
                <a:lnTo>
                  <a:pt x="4328" y="2863"/>
                </a:lnTo>
                <a:lnTo>
                  <a:pt x="4333" y="2857"/>
                </a:lnTo>
                <a:lnTo>
                  <a:pt x="4343" y="2857"/>
                </a:lnTo>
                <a:lnTo>
                  <a:pt x="4343" y="2852"/>
                </a:lnTo>
                <a:lnTo>
                  <a:pt x="4338" y="2857"/>
                </a:lnTo>
                <a:lnTo>
                  <a:pt x="4343" y="2847"/>
                </a:lnTo>
                <a:lnTo>
                  <a:pt x="4338" y="2847"/>
                </a:lnTo>
                <a:lnTo>
                  <a:pt x="4328" y="2847"/>
                </a:lnTo>
                <a:lnTo>
                  <a:pt x="4317" y="2852"/>
                </a:lnTo>
                <a:lnTo>
                  <a:pt x="4317" y="2857"/>
                </a:lnTo>
                <a:lnTo>
                  <a:pt x="4312" y="2863"/>
                </a:lnTo>
                <a:lnTo>
                  <a:pt x="4302" y="2863"/>
                </a:lnTo>
                <a:lnTo>
                  <a:pt x="4307" y="2852"/>
                </a:lnTo>
                <a:lnTo>
                  <a:pt x="4312" y="2842"/>
                </a:lnTo>
                <a:lnTo>
                  <a:pt x="4317" y="2826"/>
                </a:lnTo>
                <a:lnTo>
                  <a:pt x="4333" y="2816"/>
                </a:lnTo>
                <a:lnTo>
                  <a:pt x="4323" y="2795"/>
                </a:lnTo>
                <a:lnTo>
                  <a:pt x="4317" y="2780"/>
                </a:lnTo>
                <a:lnTo>
                  <a:pt x="4317" y="2738"/>
                </a:lnTo>
                <a:lnTo>
                  <a:pt x="4312" y="2743"/>
                </a:lnTo>
                <a:lnTo>
                  <a:pt x="4317" y="2738"/>
                </a:lnTo>
                <a:lnTo>
                  <a:pt x="4312" y="2733"/>
                </a:lnTo>
                <a:lnTo>
                  <a:pt x="4354" y="2717"/>
                </a:lnTo>
                <a:lnTo>
                  <a:pt x="4364" y="2712"/>
                </a:lnTo>
                <a:lnTo>
                  <a:pt x="4354" y="2707"/>
                </a:lnTo>
                <a:lnTo>
                  <a:pt x="4317" y="2696"/>
                </a:lnTo>
                <a:lnTo>
                  <a:pt x="4328" y="2691"/>
                </a:lnTo>
                <a:lnTo>
                  <a:pt x="4323" y="2691"/>
                </a:lnTo>
                <a:lnTo>
                  <a:pt x="4317" y="2686"/>
                </a:lnTo>
                <a:lnTo>
                  <a:pt x="4312" y="2670"/>
                </a:lnTo>
                <a:lnTo>
                  <a:pt x="4307" y="2660"/>
                </a:lnTo>
                <a:lnTo>
                  <a:pt x="4307" y="2665"/>
                </a:lnTo>
                <a:lnTo>
                  <a:pt x="4302" y="2681"/>
                </a:lnTo>
                <a:lnTo>
                  <a:pt x="4292" y="2691"/>
                </a:lnTo>
                <a:lnTo>
                  <a:pt x="4286" y="2660"/>
                </a:lnTo>
                <a:lnTo>
                  <a:pt x="4323" y="2587"/>
                </a:lnTo>
                <a:lnTo>
                  <a:pt x="4333" y="2546"/>
                </a:lnTo>
                <a:lnTo>
                  <a:pt x="4395" y="2546"/>
                </a:lnTo>
                <a:lnTo>
                  <a:pt x="4395" y="2541"/>
                </a:lnTo>
                <a:lnTo>
                  <a:pt x="4349" y="2541"/>
                </a:lnTo>
                <a:lnTo>
                  <a:pt x="4338" y="2541"/>
                </a:lnTo>
                <a:lnTo>
                  <a:pt x="4343" y="2504"/>
                </a:lnTo>
                <a:lnTo>
                  <a:pt x="4343" y="2478"/>
                </a:lnTo>
                <a:lnTo>
                  <a:pt x="4343" y="2447"/>
                </a:lnTo>
                <a:lnTo>
                  <a:pt x="4354" y="2421"/>
                </a:lnTo>
                <a:lnTo>
                  <a:pt x="4359" y="2405"/>
                </a:lnTo>
                <a:lnTo>
                  <a:pt x="4354" y="2395"/>
                </a:lnTo>
                <a:lnTo>
                  <a:pt x="4349" y="2380"/>
                </a:lnTo>
                <a:lnTo>
                  <a:pt x="4338" y="2380"/>
                </a:lnTo>
                <a:lnTo>
                  <a:pt x="4333" y="2400"/>
                </a:lnTo>
                <a:lnTo>
                  <a:pt x="4328" y="2426"/>
                </a:lnTo>
                <a:lnTo>
                  <a:pt x="4328" y="2457"/>
                </a:lnTo>
                <a:lnTo>
                  <a:pt x="4328" y="2520"/>
                </a:lnTo>
                <a:lnTo>
                  <a:pt x="4260" y="2509"/>
                </a:lnTo>
                <a:lnTo>
                  <a:pt x="4240" y="2509"/>
                </a:lnTo>
                <a:lnTo>
                  <a:pt x="4245" y="2504"/>
                </a:lnTo>
                <a:lnTo>
                  <a:pt x="4240" y="2504"/>
                </a:lnTo>
                <a:lnTo>
                  <a:pt x="4234" y="2509"/>
                </a:lnTo>
                <a:lnTo>
                  <a:pt x="4229" y="2509"/>
                </a:lnTo>
                <a:lnTo>
                  <a:pt x="4229" y="2504"/>
                </a:lnTo>
                <a:lnTo>
                  <a:pt x="4234" y="2494"/>
                </a:lnTo>
                <a:lnTo>
                  <a:pt x="4240" y="2483"/>
                </a:lnTo>
                <a:lnTo>
                  <a:pt x="4234" y="2478"/>
                </a:lnTo>
                <a:lnTo>
                  <a:pt x="4229" y="2483"/>
                </a:lnTo>
                <a:lnTo>
                  <a:pt x="4224" y="2483"/>
                </a:lnTo>
                <a:lnTo>
                  <a:pt x="4219" y="2483"/>
                </a:lnTo>
                <a:lnTo>
                  <a:pt x="4234" y="2473"/>
                </a:lnTo>
                <a:lnTo>
                  <a:pt x="4234" y="2468"/>
                </a:lnTo>
                <a:lnTo>
                  <a:pt x="4250" y="2457"/>
                </a:lnTo>
                <a:lnTo>
                  <a:pt x="4234" y="2452"/>
                </a:lnTo>
                <a:lnTo>
                  <a:pt x="4250" y="2447"/>
                </a:lnTo>
                <a:lnTo>
                  <a:pt x="4240" y="2447"/>
                </a:lnTo>
                <a:lnTo>
                  <a:pt x="4240" y="2442"/>
                </a:lnTo>
                <a:lnTo>
                  <a:pt x="4250" y="2431"/>
                </a:lnTo>
                <a:lnTo>
                  <a:pt x="4250" y="2426"/>
                </a:lnTo>
                <a:lnTo>
                  <a:pt x="4245" y="2426"/>
                </a:lnTo>
                <a:lnTo>
                  <a:pt x="4240" y="2431"/>
                </a:lnTo>
                <a:lnTo>
                  <a:pt x="4245" y="2421"/>
                </a:lnTo>
                <a:lnTo>
                  <a:pt x="4250" y="2421"/>
                </a:lnTo>
                <a:lnTo>
                  <a:pt x="4250" y="2405"/>
                </a:lnTo>
                <a:lnTo>
                  <a:pt x="4245" y="2405"/>
                </a:lnTo>
                <a:lnTo>
                  <a:pt x="4240" y="2405"/>
                </a:lnTo>
                <a:lnTo>
                  <a:pt x="4245" y="2411"/>
                </a:lnTo>
                <a:lnTo>
                  <a:pt x="4240" y="2416"/>
                </a:lnTo>
                <a:lnTo>
                  <a:pt x="4224" y="2416"/>
                </a:lnTo>
                <a:lnTo>
                  <a:pt x="4214" y="2416"/>
                </a:lnTo>
                <a:lnTo>
                  <a:pt x="4219" y="2411"/>
                </a:lnTo>
                <a:lnTo>
                  <a:pt x="4208" y="2416"/>
                </a:lnTo>
                <a:lnTo>
                  <a:pt x="4214" y="2405"/>
                </a:lnTo>
                <a:lnTo>
                  <a:pt x="4214" y="2395"/>
                </a:lnTo>
                <a:lnTo>
                  <a:pt x="4214" y="2390"/>
                </a:lnTo>
                <a:lnTo>
                  <a:pt x="4224" y="2380"/>
                </a:lnTo>
                <a:lnTo>
                  <a:pt x="4219" y="2380"/>
                </a:lnTo>
                <a:lnTo>
                  <a:pt x="4214" y="2374"/>
                </a:lnTo>
                <a:lnTo>
                  <a:pt x="4229" y="2369"/>
                </a:lnTo>
                <a:lnTo>
                  <a:pt x="4229" y="2359"/>
                </a:lnTo>
                <a:lnTo>
                  <a:pt x="4203" y="2369"/>
                </a:lnTo>
                <a:lnTo>
                  <a:pt x="4208" y="2354"/>
                </a:lnTo>
                <a:lnTo>
                  <a:pt x="4219" y="2343"/>
                </a:lnTo>
                <a:lnTo>
                  <a:pt x="4224" y="2333"/>
                </a:lnTo>
                <a:lnTo>
                  <a:pt x="4214" y="2333"/>
                </a:lnTo>
                <a:lnTo>
                  <a:pt x="4208" y="2333"/>
                </a:lnTo>
                <a:lnTo>
                  <a:pt x="4208" y="2328"/>
                </a:lnTo>
                <a:lnTo>
                  <a:pt x="4224" y="2312"/>
                </a:lnTo>
                <a:lnTo>
                  <a:pt x="4234" y="2291"/>
                </a:lnTo>
                <a:lnTo>
                  <a:pt x="4255" y="2286"/>
                </a:lnTo>
                <a:lnTo>
                  <a:pt x="4271" y="2276"/>
                </a:lnTo>
                <a:lnTo>
                  <a:pt x="4276" y="2270"/>
                </a:lnTo>
                <a:lnTo>
                  <a:pt x="4245" y="2265"/>
                </a:lnTo>
                <a:lnTo>
                  <a:pt x="4240" y="2265"/>
                </a:lnTo>
                <a:lnTo>
                  <a:pt x="4240" y="2255"/>
                </a:lnTo>
                <a:lnTo>
                  <a:pt x="4245" y="2244"/>
                </a:lnTo>
                <a:lnTo>
                  <a:pt x="4250" y="2234"/>
                </a:lnTo>
                <a:lnTo>
                  <a:pt x="4250" y="2224"/>
                </a:lnTo>
                <a:lnTo>
                  <a:pt x="4245" y="2224"/>
                </a:lnTo>
                <a:lnTo>
                  <a:pt x="4224" y="2234"/>
                </a:lnTo>
                <a:lnTo>
                  <a:pt x="4198" y="2224"/>
                </a:lnTo>
                <a:lnTo>
                  <a:pt x="4214" y="2218"/>
                </a:lnTo>
                <a:lnTo>
                  <a:pt x="4224" y="2213"/>
                </a:lnTo>
                <a:lnTo>
                  <a:pt x="4219" y="2208"/>
                </a:lnTo>
                <a:lnTo>
                  <a:pt x="4193" y="2198"/>
                </a:lnTo>
                <a:lnTo>
                  <a:pt x="4182" y="2192"/>
                </a:lnTo>
                <a:lnTo>
                  <a:pt x="4188" y="2172"/>
                </a:lnTo>
                <a:lnTo>
                  <a:pt x="4198" y="2167"/>
                </a:lnTo>
                <a:lnTo>
                  <a:pt x="4214" y="2167"/>
                </a:lnTo>
                <a:lnTo>
                  <a:pt x="4219" y="2167"/>
                </a:lnTo>
                <a:lnTo>
                  <a:pt x="4219" y="2172"/>
                </a:lnTo>
                <a:lnTo>
                  <a:pt x="4224" y="2182"/>
                </a:lnTo>
                <a:lnTo>
                  <a:pt x="4229" y="2182"/>
                </a:lnTo>
                <a:lnTo>
                  <a:pt x="4234" y="2172"/>
                </a:lnTo>
                <a:lnTo>
                  <a:pt x="4224" y="2161"/>
                </a:lnTo>
                <a:lnTo>
                  <a:pt x="4214" y="2151"/>
                </a:lnTo>
                <a:lnTo>
                  <a:pt x="4214" y="2146"/>
                </a:lnTo>
                <a:lnTo>
                  <a:pt x="4208" y="2141"/>
                </a:lnTo>
                <a:lnTo>
                  <a:pt x="4219" y="2135"/>
                </a:lnTo>
                <a:lnTo>
                  <a:pt x="4224" y="2135"/>
                </a:lnTo>
                <a:lnTo>
                  <a:pt x="4229" y="2125"/>
                </a:lnTo>
                <a:lnTo>
                  <a:pt x="4224" y="2120"/>
                </a:lnTo>
                <a:lnTo>
                  <a:pt x="4203" y="2120"/>
                </a:lnTo>
                <a:lnTo>
                  <a:pt x="4208" y="2115"/>
                </a:lnTo>
                <a:lnTo>
                  <a:pt x="4219" y="2104"/>
                </a:lnTo>
                <a:lnTo>
                  <a:pt x="4234" y="2104"/>
                </a:lnTo>
                <a:lnTo>
                  <a:pt x="4271" y="2104"/>
                </a:lnTo>
                <a:lnTo>
                  <a:pt x="4286" y="2099"/>
                </a:lnTo>
                <a:lnTo>
                  <a:pt x="4292" y="2089"/>
                </a:lnTo>
                <a:lnTo>
                  <a:pt x="4281" y="2063"/>
                </a:lnTo>
                <a:lnTo>
                  <a:pt x="4276" y="2047"/>
                </a:lnTo>
                <a:lnTo>
                  <a:pt x="4276" y="2042"/>
                </a:lnTo>
                <a:lnTo>
                  <a:pt x="4286" y="2037"/>
                </a:lnTo>
                <a:lnTo>
                  <a:pt x="4302" y="2037"/>
                </a:lnTo>
                <a:lnTo>
                  <a:pt x="4323" y="2026"/>
                </a:lnTo>
                <a:lnTo>
                  <a:pt x="4349" y="2011"/>
                </a:lnTo>
                <a:lnTo>
                  <a:pt x="4364" y="1995"/>
                </a:lnTo>
                <a:lnTo>
                  <a:pt x="4349" y="2000"/>
                </a:lnTo>
                <a:lnTo>
                  <a:pt x="4333" y="2000"/>
                </a:lnTo>
                <a:lnTo>
                  <a:pt x="4302" y="1985"/>
                </a:lnTo>
                <a:lnTo>
                  <a:pt x="4323" y="1943"/>
                </a:lnTo>
                <a:lnTo>
                  <a:pt x="4343" y="1912"/>
                </a:lnTo>
                <a:lnTo>
                  <a:pt x="4354" y="1902"/>
                </a:lnTo>
                <a:lnTo>
                  <a:pt x="4359" y="1902"/>
                </a:lnTo>
                <a:lnTo>
                  <a:pt x="4395" y="1896"/>
                </a:lnTo>
                <a:lnTo>
                  <a:pt x="4395" y="1870"/>
                </a:lnTo>
                <a:lnTo>
                  <a:pt x="4390" y="1860"/>
                </a:lnTo>
                <a:lnTo>
                  <a:pt x="4364" y="1839"/>
                </a:lnTo>
                <a:lnTo>
                  <a:pt x="4364" y="1860"/>
                </a:lnTo>
                <a:lnTo>
                  <a:pt x="4364" y="1876"/>
                </a:lnTo>
                <a:lnTo>
                  <a:pt x="4359" y="1891"/>
                </a:lnTo>
                <a:lnTo>
                  <a:pt x="4349" y="1855"/>
                </a:lnTo>
                <a:lnTo>
                  <a:pt x="4349" y="1834"/>
                </a:lnTo>
                <a:lnTo>
                  <a:pt x="4354" y="1818"/>
                </a:lnTo>
                <a:lnTo>
                  <a:pt x="4364" y="1792"/>
                </a:lnTo>
                <a:lnTo>
                  <a:pt x="4395" y="1803"/>
                </a:lnTo>
                <a:lnTo>
                  <a:pt x="4395" y="1455"/>
                </a:lnTo>
                <a:lnTo>
                  <a:pt x="4380" y="1455"/>
                </a:lnTo>
                <a:lnTo>
                  <a:pt x="4364" y="1460"/>
                </a:lnTo>
                <a:lnTo>
                  <a:pt x="4354" y="1444"/>
                </a:lnTo>
                <a:lnTo>
                  <a:pt x="4354" y="1434"/>
                </a:lnTo>
                <a:lnTo>
                  <a:pt x="4359" y="1408"/>
                </a:lnTo>
                <a:lnTo>
                  <a:pt x="4359" y="1372"/>
                </a:lnTo>
                <a:lnTo>
                  <a:pt x="4359" y="1356"/>
                </a:lnTo>
                <a:lnTo>
                  <a:pt x="4354" y="1361"/>
                </a:lnTo>
                <a:lnTo>
                  <a:pt x="4343" y="1377"/>
                </a:lnTo>
                <a:lnTo>
                  <a:pt x="4343" y="1398"/>
                </a:lnTo>
                <a:lnTo>
                  <a:pt x="4343" y="1424"/>
                </a:lnTo>
                <a:lnTo>
                  <a:pt x="4343" y="1444"/>
                </a:lnTo>
                <a:lnTo>
                  <a:pt x="4338" y="1455"/>
                </a:lnTo>
                <a:lnTo>
                  <a:pt x="4333" y="1450"/>
                </a:lnTo>
                <a:lnTo>
                  <a:pt x="4328" y="1429"/>
                </a:lnTo>
                <a:lnTo>
                  <a:pt x="4328" y="1424"/>
                </a:lnTo>
                <a:lnTo>
                  <a:pt x="4323" y="1429"/>
                </a:lnTo>
                <a:lnTo>
                  <a:pt x="4323" y="1444"/>
                </a:lnTo>
                <a:lnTo>
                  <a:pt x="4328" y="1455"/>
                </a:lnTo>
                <a:lnTo>
                  <a:pt x="4333" y="1460"/>
                </a:lnTo>
                <a:lnTo>
                  <a:pt x="4338" y="1460"/>
                </a:lnTo>
                <a:lnTo>
                  <a:pt x="4338" y="1496"/>
                </a:lnTo>
                <a:lnTo>
                  <a:pt x="4317" y="1444"/>
                </a:lnTo>
                <a:lnTo>
                  <a:pt x="4302" y="1387"/>
                </a:lnTo>
                <a:lnTo>
                  <a:pt x="4297" y="1356"/>
                </a:lnTo>
                <a:lnTo>
                  <a:pt x="4286" y="1330"/>
                </a:lnTo>
                <a:lnTo>
                  <a:pt x="4286" y="1299"/>
                </a:lnTo>
                <a:lnTo>
                  <a:pt x="4281" y="1263"/>
                </a:lnTo>
                <a:lnTo>
                  <a:pt x="4281" y="1278"/>
                </a:lnTo>
                <a:lnTo>
                  <a:pt x="4281" y="1304"/>
                </a:lnTo>
                <a:lnTo>
                  <a:pt x="4276" y="1309"/>
                </a:lnTo>
                <a:lnTo>
                  <a:pt x="4281" y="1299"/>
                </a:lnTo>
                <a:lnTo>
                  <a:pt x="4276" y="1252"/>
                </a:lnTo>
                <a:lnTo>
                  <a:pt x="4276" y="1257"/>
                </a:lnTo>
                <a:lnTo>
                  <a:pt x="4271" y="1257"/>
                </a:lnTo>
                <a:lnTo>
                  <a:pt x="4266" y="1242"/>
                </a:lnTo>
                <a:lnTo>
                  <a:pt x="4266" y="1247"/>
                </a:lnTo>
                <a:lnTo>
                  <a:pt x="4260" y="1190"/>
                </a:lnTo>
                <a:lnTo>
                  <a:pt x="4255" y="1195"/>
                </a:lnTo>
                <a:lnTo>
                  <a:pt x="4255" y="1211"/>
                </a:lnTo>
                <a:lnTo>
                  <a:pt x="4250" y="1190"/>
                </a:lnTo>
                <a:lnTo>
                  <a:pt x="4250" y="1174"/>
                </a:lnTo>
                <a:lnTo>
                  <a:pt x="4245" y="1143"/>
                </a:lnTo>
                <a:lnTo>
                  <a:pt x="4245" y="1138"/>
                </a:lnTo>
                <a:lnTo>
                  <a:pt x="4245" y="1133"/>
                </a:lnTo>
                <a:lnTo>
                  <a:pt x="4245" y="1128"/>
                </a:lnTo>
                <a:lnTo>
                  <a:pt x="4240" y="1117"/>
                </a:lnTo>
                <a:lnTo>
                  <a:pt x="4234" y="1128"/>
                </a:lnTo>
                <a:lnTo>
                  <a:pt x="4229" y="1169"/>
                </a:lnTo>
                <a:lnTo>
                  <a:pt x="4224" y="1205"/>
                </a:lnTo>
                <a:lnTo>
                  <a:pt x="4224" y="1247"/>
                </a:lnTo>
                <a:lnTo>
                  <a:pt x="4229" y="1263"/>
                </a:lnTo>
                <a:lnTo>
                  <a:pt x="4240" y="1226"/>
                </a:lnTo>
                <a:lnTo>
                  <a:pt x="4240" y="1205"/>
                </a:lnTo>
                <a:lnTo>
                  <a:pt x="4245" y="1200"/>
                </a:lnTo>
                <a:lnTo>
                  <a:pt x="4245" y="1221"/>
                </a:lnTo>
                <a:lnTo>
                  <a:pt x="4250" y="1242"/>
                </a:lnTo>
                <a:lnTo>
                  <a:pt x="4250" y="1237"/>
                </a:lnTo>
                <a:lnTo>
                  <a:pt x="4250" y="1242"/>
                </a:lnTo>
                <a:lnTo>
                  <a:pt x="4255" y="1257"/>
                </a:lnTo>
                <a:lnTo>
                  <a:pt x="4245" y="1268"/>
                </a:lnTo>
                <a:lnTo>
                  <a:pt x="4245" y="1273"/>
                </a:lnTo>
                <a:lnTo>
                  <a:pt x="4245" y="1268"/>
                </a:lnTo>
                <a:lnTo>
                  <a:pt x="4245" y="1247"/>
                </a:lnTo>
                <a:lnTo>
                  <a:pt x="4245" y="1237"/>
                </a:lnTo>
                <a:lnTo>
                  <a:pt x="4240" y="1242"/>
                </a:lnTo>
                <a:lnTo>
                  <a:pt x="4234" y="1294"/>
                </a:lnTo>
                <a:lnTo>
                  <a:pt x="4240" y="1315"/>
                </a:lnTo>
                <a:lnTo>
                  <a:pt x="4250" y="1325"/>
                </a:lnTo>
                <a:lnTo>
                  <a:pt x="4260" y="1330"/>
                </a:lnTo>
                <a:lnTo>
                  <a:pt x="4276" y="1330"/>
                </a:lnTo>
                <a:lnTo>
                  <a:pt x="4276" y="1356"/>
                </a:lnTo>
                <a:lnTo>
                  <a:pt x="4271" y="1377"/>
                </a:lnTo>
                <a:lnTo>
                  <a:pt x="4240" y="1341"/>
                </a:lnTo>
                <a:lnTo>
                  <a:pt x="4260" y="1450"/>
                </a:lnTo>
                <a:lnTo>
                  <a:pt x="4276" y="1616"/>
                </a:lnTo>
                <a:lnTo>
                  <a:pt x="4276" y="1673"/>
                </a:lnTo>
                <a:lnTo>
                  <a:pt x="4255" y="1476"/>
                </a:lnTo>
                <a:lnTo>
                  <a:pt x="4234" y="1330"/>
                </a:lnTo>
                <a:lnTo>
                  <a:pt x="4224" y="1315"/>
                </a:lnTo>
                <a:lnTo>
                  <a:pt x="4214" y="1294"/>
                </a:lnTo>
                <a:lnTo>
                  <a:pt x="4203" y="1247"/>
                </a:lnTo>
                <a:lnTo>
                  <a:pt x="4198" y="1226"/>
                </a:lnTo>
                <a:lnTo>
                  <a:pt x="4203" y="1211"/>
                </a:lnTo>
                <a:lnTo>
                  <a:pt x="4208" y="1200"/>
                </a:lnTo>
                <a:lnTo>
                  <a:pt x="4198" y="1159"/>
                </a:lnTo>
                <a:lnTo>
                  <a:pt x="4198" y="1169"/>
                </a:lnTo>
                <a:lnTo>
                  <a:pt x="4193" y="1153"/>
                </a:lnTo>
                <a:lnTo>
                  <a:pt x="4193" y="1128"/>
                </a:lnTo>
                <a:lnTo>
                  <a:pt x="4188" y="1107"/>
                </a:lnTo>
                <a:lnTo>
                  <a:pt x="4182" y="1133"/>
                </a:lnTo>
                <a:lnTo>
                  <a:pt x="4182" y="1159"/>
                </a:lnTo>
                <a:lnTo>
                  <a:pt x="4182" y="1164"/>
                </a:lnTo>
                <a:lnTo>
                  <a:pt x="4177" y="1138"/>
                </a:lnTo>
                <a:lnTo>
                  <a:pt x="4177" y="1143"/>
                </a:lnTo>
                <a:lnTo>
                  <a:pt x="4172" y="1148"/>
                </a:lnTo>
                <a:lnTo>
                  <a:pt x="4177" y="1133"/>
                </a:lnTo>
                <a:lnTo>
                  <a:pt x="4177" y="1128"/>
                </a:lnTo>
                <a:lnTo>
                  <a:pt x="4172" y="1081"/>
                </a:lnTo>
                <a:lnTo>
                  <a:pt x="4167" y="1081"/>
                </a:lnTo>
                <a:lnTo>
                  <a:pt x="4167" y="1076"/>
                </a:lnTo>
                <a:lnTo>
                  <a:pt x="4167" y="1060"/>
                </a:lnTo>
                <a:lnTo>
                  <a:pt x="4162" y="1070"/>
                </a:lnTo>
                <a:lnTo>
                  <a:pt x="4162" y="1044"/>
                </a:lnTo>
                <a:lnTo>
                  <a:pt x="4151" y="1008"/>
                </a:lnTo>
                <a:lnTo>
                  <a:pt x="4156" y="1055"/>
                </a:lnTo>
                <a:lnTo>
                  <a:pt x="4167" y="1143"/>
                </a:lnTo>
                <a:lnTo>
                  <a:pt x="4167" y="1159"/>
                </a:lnTo>
                <a:lnTo>
                  <a:pt x="4167" y="1153"/>
                </a:lnTo>
                <a:lnTo>
                  <a:pt x="4172" y="1174"/>
                </a:lnTo>
                <a:lnTo>
                  <a:pt x="4167" y="1128"/>
                </a:lnTo>
                <a:lnTo>
                  <a:pt x="4182" y="1216"/>
                </a:lnTo>
                <a:lnTo>
                  <a:pt x="4193" y="1309"/>
                </a:lnTo>
                <a:lnTo>
                  <a:pt x="4177" y="1221"/>
                </a:lnTo>
                <a:lnTo>
                  <a:pt x="4177" y="1205"/>
                </a:lnTo>
                <a:lnTo>
                  <a:pt x="4177" y="1216"/>
                </a:lnTo>
                <a:lnTo>
                  <a:pt x="4182" y="1273"/>
                </a:lnTo>
                <a:lnTo>
                  <a:pt x="4188" y="1372"/>
                </a:lnTo>
                <a:lnTo>
                  <a:pt x="4193" y="1387"/>
                </a:lnTo>
                <a:lnTo>
                  <a:pt x="4193" y="1377"/>
                </a:lnTo>
                <a:lnTo>
                  <a:pt x="4188" y="1346"/>
                </a:lnTo>
                <a:lnTo>
                  <a:pt x="4188" y="1315"/>
                </a:lnTo>
                <a:lnTo>
                  <a:pt x="4193" y="1341"/>
                </a:lnTo>
                <a:lnTo>
                  <a:pt x="4193" y="1366"/>
                </a:lnTo>
                <a:lnTo>
                  <a:pt x="4193" y="1356"/>
                </a:lnTo>
                <a:lnTo>
                  <a:pt x="4198" y="1366"/>
                </a:lnTo>
                <a:lnTo>
                  <a:pt x="4198" y="1398"/>
                </a:lnTo>
                <a:lnTo>
                  <a:pt x="4193" y="1366"/>
                </a:lnTo>
                <a:lnTo>
                  <a:pt x="4193" y="1356"/>
                </a:lnTo>
                <a:lnTo>
                  <a:pt x="4193" y="1366"/>
                </a:lnTo>
                <a:lnTo>
                  <a:pt x="4198" y="1429"/>
                </a:lnTo>
                <a:lnTo>
                  <a:pt x="4203" y="1460"/>
                </a:lnTo>
                <a:lnTo>
                  <a:pt x="4208" y="1481"/>
                </a:lnTo>
                <a:lnTo>
                  <a:pt x="4214" y="1481"/>
                </a:lnTo>
                <a:lnTo>
                  <a:pt x="4219" y="1543"/>
                </a:lnTo>
                <a:lnTo>
                  <a:pt x="4198" y="1455"/>
                </a:lnTo>
                <a:lnTo>
                  <a:pt x="4182" y="1366"/>
                </a:lnTo>
                <a:lnTo>
                  <a:pt x="4177" y="1315"/>
                </a:lnTo>
                <a:lnTo>
                  <a:pt x="4177" y="1304"/>
                </a:lnTo>
                <a:lnTo>
                  <a:pt x="4177" y="1283"/>
                </a:lnTo>
                <a:lnTo>
                  <a:pt x="4167" y="1205"/>
                </a:lnTo>
                <a:lnTo>
                  <a:pt x="4172" y="1263"/>
                </a:lnTo>
                <a:lnTo>
                  <a:pt x="4167" y="1247"/>
                </a:lnTo>
                <a:lnTo>
                  <a:pt x="4162" y="1164"/>
                </a:lnTo>
                <a:lnTo>
                  <a:pt x="4162" y="1231"/>
                </a:lnTo>
                <a:lnTo>
                  <a:pt x="4162" y="1216"/>
                </a:lnTo>
                <a:lnTo>
                  <a:pt x="4156" y="1148"/>
                </a:lnTo>
                <a:lnTo>
                  <a:pt x="4156" y="1159"/>
                </a:lnTo>
                <a:lnTo>
                  <a:pt x="4151" y="1148"/>
                </a:lnTo>
                <a:lnTo>
                  <a:pt x="4151" y="1122"/>
                </a:lnTo>
                <a:lnTo>
                  <a:pt x="4151" y="1133"/>
                </a:lnTo>
                <a:lnTo>
                  <a:pt x="4151" y="1138"/>
                </a:lnTo>
                <a:lnTo>
                  <a:pt x="4151" y="1133"/>
                </a:lnTo>
                <a:lnTo>
                  <a:pt x="4141" y="1044"/>
                </a:lnTo>
                <a:lnTo>
                  <a:pt x="4141" y="1039"/>
                </a:lnTo>
                <a:lnTo>
                  <a:pt x="4136" y="1044"/>
                </a:lnTo>
                <a:lnTo>
                  <a:pt x="4136" y="1029"/>
                </a:lnTo>
                <a:lnTo>
                  <a:pt x="4130" y="1013"/>
                </a:lnTo>
                <a:lnTo>
                  <a:pt x="4130" y="977"/>
                </a:lnTo>
                <a:lnTo>
                  <a:pt x="4125" y="956"/>
                </a:lnTo>
                <a:lnTo>
                  <a:pt x="4125" y="946"/>
                </a:lnTo>
                <a:lnTo>
                  <a:pt x="4115" y="920"/>
                </a:lnTo>
                <a:lnTo>
                  <a:pt x="4115" y="966"/>
                </a:lnTo>
                <a:lnTo>
                  <a:pt x="4110" y="909"/>
                </a:lnTo>
                <a:lnTo>
                  <a:pt x="4104" y="904"/>
                </a:lnTo>
                <a:lnTo>
                  <a:pt x="4104" y="920"/>
                </a:lnTo>
                <a:lnTo>
                  <a:pt x="4099" y="899"/>
                </a:lnTo>
                <a:lnTo>
                  <a:pt x="4120" y="1242"/>
                </a:lnTo>
                <a:lnTo>
                  <a:pt x="4094" y="863"/>
                </a:lnTo>
                <a:lnTo>
                  <a:pt x="4094" y="847"/>
                </a:lnTo>
                <a:lnTo>
                  <a:pt x="4094" y="774"/>
                </a:lnTo>
                <a:lnTo>
                  <a:pt x="4099" y="821"/>
                </a:lnTo>
                <a:lnTo>
                  <a:pt x="4099" y="707"/>
                </a:lnTo>
                <a:lnTo>
                  <a:pt x="4115" y="920"/>
                </a:lnTo>
                <a:lnTo>
                  <a:pt x="4125" y="946"/>
                </a:lnTo>
                <a:lnTo>
                  <a:pt x="4120" y="883"/>
                </a:lnTo>
                <a:lnTo>
                  <a:pt x="4115" y="837"/>
                </a:lnTo>
                <a:lnTo>
                  <a:pt x="4120" y="868"/>
                </a:lnTo>
                <a:lnTo>
                  <a:pt x="4125" y="946"/>
                </a:lnTo>
                <a:lnTo>
                  <a:pt x="4130" y="951"/>
                </a:lnTo>
                <a:lnTo>
                  <a:pt x="4110" y="774"/>
                </a:lnTo>
                <a:lnTo>
                  <a:pt x="4104" y="686"/>
                </a:lnTo>
                <a:lnTo>
                  <a:pt x="4110" y="759"/>
                </a:lnTo>
                <a:lnTo>
                  <a:pt x="4115" y="769"/>
                </a:lnTo>
                <a:lnTo>
                  <a:pt x="4110" y="738"/>
                </a:lnTo>
                <a:lnTo>
                  <a:pt x="4099" y="603"/>
                </a:lnTo>
                <a:lnTo>
                  <a:pt x="4099" y="598"/>
                </a:lnTo>
                <a:lnTo>
                  <a:pt x="4104" y="608"/>
                </a:lnTo>
                <a:lnTo>
                  <a:pt x="4104" y="634"/>
                </a:lnTo>
                <a:lnTo>
                  <a:pt x="4110" y="650"/>
                </a:lnTo>
                <a:lnTo>
                  <a:pt x="4115" y="722"/>
                </a:lnTo>
                <a:lnTo>
                  <a:pt x="4115" y="743"/>
                </a:lnTo>
                <a:lnTo>
                  <a:pt x="4115" y="738"/>
                </a:lnTo>
                <a:lnTo>
                  <a:pt x="4115" y="712"/>
                </a:lnTo>
                <a:lnTo>
                  <a:pt x="4120" y="774"/>
                </a:lnTo>
                <a:lnTo>
                  <a:pt x="4120" y="816"/>
                </a:lnTo>
                <a:lnTo>
                  <a:pt x="4120" y="831"/>
                </a:lnTo>
                <a:lnTo>
                  <a:pt x="4125" y="826"/>
                </a:lnTo>
                <a:lnTo>
                  <a:pt x="4125" y="821"/>
                </a:lnTo>
                <a:lnTo>
                  <a:pt x="4125" y="826"/>
                </a:lnTo>
                <a:lnTo>
                  <a:pt x="4130" y="873"/>
                </a:lnTo>
                <a:lnTo>
                  <a:pt x="4136" y="935"/>
                </a:lnTo>
                <a:lnTo>
                  <a:pt x="4136" y="946"/>
                </a:lnTo>
                <a:lnTo>
                  <a:pt x="4136" y="935"/>
                </a:lnTo>
                <a:lnTo>
                  <a:pt x="4136" y="909"/>
                </a:lnTo>
                <a:lnTo>
                  <a:pt x="4130" y="831"/>
                </a:lnTo>
                <a:lnTo>
                  <a:pt x="4130" y="816"/>
                </a:lnTo>
                <a:lnTo>
                  <a:pt x="4141" y="883"/>
                </a:lnTo>
                <a:lnTo>
                  <a:pt x="4141" y="889"/>
                </a:lnTo>
                <a:lnTo>
                  <a:pt x="4141" y="883"/>
                </a:lnTo>
                <a:lnTo>
                  <a:pt x="4136" y="878"/>
                </a:lnTo>
                <a:lnTo>
                  <a:pt x="4141" y="925"/>
                </a:lnTo>
                <a:lnTo>
                  <a:pt x="4146" y="920"/>
                </a:lnTo>
                <a:lnTo>
                  <a:pt x="4141" y="878"/>
                </a:lnTo>
                <a:lnTo>
                  <a:pt x="4146" y="842"/>
                </a:lnTo>
                <a:lnTo>
                  <a:pt x="4146" y="837"/>
                </a:lnTo>
                <a:lnTo>
                  <a:pt x="4146" y="847"/>
                </a:lnTo>
                <a:lnTo>
                  <a:pt x="4151" y="863"/>
                </a:lnTo>
                <a:lnTo>
                  <a:pt x="4156" y="920"/>
                </a:lnTo>
                <a:lnTo>
                  <a:pt x="4156" y="935"/>
                </a:lnTo>
                <a:lnTo>
                  <a:pt x="4162" y="920"/>
                </a:lnTo>
                <a:lnTo>
                  <a:pt x="4162" y="873"/>
                </a:lnTo>
                <a:lnTo>
                  <a:pt x="4162" y="785"/>
                </a:lnTo>
                <a:lnTo>
                  <a:pt x="4167" y="722"/>
                </a:lnTo>
                <a:lnTo>
                  <a:pt x="4167" y="712"/>
                </a:lnTo>
                <a:lnTo>
                  <a:pt x="4172" y="722"/>
                </a:lnTo>
                <a:lnTo>
                  <a:pt x="4177" y="774"/>
                </a:lnTo>
                <a:lnTo>
                  <a:pt x="4177" y="779"/>
                </a:lnTo>
                <a:lnTo>
                  <a:pt x="4182" y="769"/>
                </a:lnTo>
                <a:lnTo>
                  <a:pt x="4193" y="696"/>
                </a:lnTo>
                <a:lnTo>
                  <a:pt x="4172" y="655"/>
                </a:lnTo>
                <a:lnTo>
                  <a:pt x="4172" y="644"/>
                </a:lnTo>
                <a:lnTo>
                  <a:pt x="4177" y="634"/>
                </a:lnTo>
                <a:lnTo>
                  <a:pt x="4193" y="634"/>
                </a:lnTo>
                <a:lnTo>
                  <a:pt x="4208" y="639"/>
                </a:lnTo>
                <a:lnTo>
                  <a:pt x="4224" y="639"/>
                </a:lnTo>
                <a:lnTo>
                  <a:pt x="4224" y="644"/>
                </a:lnTo>
                <a:lnTo>
                  <a:pt x="4240" y="655"/>
                </a:lnTo>
                <a:lnTo>
                  <a:pt x="4245" y="660"/>
                </a:lnTo>
                <a:lnTo>
                  <a:pt x="4229" y="686"/>
                </a:lnTo>
                <a:lnTo>
                  <a:pt x="4208" y="707"/>
                </a:lnTo>
                <a:lnTo>
                  <a:pt x="4198" y="696"/>
                </a:lnTo>
                <a:lnTo>
                  <a:pt x="4198" y="743"/>
                </a:lnTo>
                <a:lnTo>
                  <a:pt x="4198" y="764"/>
                </a:lnTo>
                <a:lnTo>
                  <a:pt x="4203" y="753"/>
                </a:lnTo>
                <a:lnTo>
                  <a:pt x="4208" y="733"/>
                </a:lnTo>
                <a:lnTo>
                  <a:pt x="4214" y="753"/>
                </a:lnTo>
                <a:lnTo>
                  <a:pt x="4203" y="779"/>
                </a:lnTo>
                <a:lnTo>
                  <a:pt x="4182" y="816"/>
                </a:lnTo>
                <a:lnTo>
                  <a:pt x="4182" y="831"/>
                </a:lnTo>
                <a:lnTo>
                  <a:pt x="4188" y="826"/>
                </a:lnTo>
                <a:lnTo>
                  <a:pt x="4198" y="821"/>
                </a:lnTo>
                <a:lnTo>
                  <a:pt x="4203" y="821"/>
                </a:lnTo>
                <a:lnTo>
                  <a:pt x="4203" y="826"/>
                </a:lnTo>
                <a:lnTo>
                  <a:pt x="4198" y="842"/>
                </a:lnTo>
                <a:lnTo>
                  <a:pt x="4193" y="863"/>
                </a:lnTo>
                <a:lnTo>
                  <a:pt x="4188" y="878"/>
                </a:lnTo>
                <a:lnTo>
                  <a:pt x="4193" y="904"/>
                </a:lnTo>
                <a:lnTo>
                  <a:pt x="4193" y="915"/>
                </a:lnTo>
                <a:lnTo>
                  <a:pt x="4198" y="904"/>
                </a:lnTo>
                <a:lnTo>
                  <a:pt x="4203" y="889"/>
                </a:lnTo>
                <a:lnTo>
                  <a:pt x="4214" y="826"/>
                </a:lnTo>
                <a:lnTo>
                  <a:pt x="4224" y="816"/>
                </a:lnTo>
                <a:lnTo>
                  <a:pt x="4234" y="863"/>
                </a:lnTo>
                <a:lnTo>
                  <a:pt x="4234" y="868"/>
                </a:lnTo>
                <a:lnTo>
                  <a:pt x="4229" y="868"/>
                </a:lnTo>
                <a:lnTo>
                  <a:pt x="4224" y="863"/>
                </a:lnTo>
                <a:lnTo>
                  <a:pt x="4219" y="863"/>
                </a:lnTo>
                <a:lnTo>
                  <a:pt x="4214" y="920"/>
                </a:lnTo>
                <a:lnTo>
                  <a:pt x="4234" y="909"/>
                </a:lnTo>
                <a:lnTo>
                  <a:pt x="4234" y="904"/>
                </a:lnTo>
                <a:lnTo>
                  <a:pt x="4234" y="909"/>
                </a:lnTo>
                <a:lnTo>
                  <a:pt x="4266" y="894"/>
                </a:lnTo>
                <a:lnTo>
                  <a:pt x="4286" y="883"/>
                </a:lnTo>
                <a:lnTo>
                  <a:pt x="4292" y="868"/>
                </a:lnTo>
                <a:lnTo>
                  <a:pt x="4286" y="847"/>
                </a:lnTo>
                <a:lnTo>
                  <a:pt x="4271" y="821"/>
                </a:lnTo>
                <a:lnTo>
                  <a:pt x="4281" y="800"/>
                </a:lnTo>
                <a:lnTo>
                  <a:pt x="4281" y="779"/>
                </a:lnTo>
                <a:lnTo>
                  <a:pt x="4281" y="774"/>
                </a:lnTo>
                <a:lnTo>
                  <a:pt x="4286" y="774"/>
                </a:lnTo>
                <a:lnTo>
                  <a:pt x="4302" y="769"/>
                </a:lnTo>
                <a:lnTo>
                  <a:pt x="4312" y="769"/>
                </a:lnTo>
                <a:lnTo>
                  <a:pt x="4323" y="764"/>
                </a:lnTo>
                <a:lnTo>
                  <a:pt x="4317" y="764"/>
                </a:lnTo>
                <a:lnTo>
                  <a:pt x="4307" y="764"/>
                </a:lnTo>
                <a:lnTo>
                  <a:pt x="4276" y="769"/>
                </a:lnTo>
                <a:lnTo>
                  <a:pt x="4271" y="759"/>
                </a:lnTo>
                <a:lnTo>
                  <a:pt x="4297" y="753"/>
                </a:lnTo>
                <a:lnTo>
                  <a:pt x="4271" y="753"/>
                </a:lnTo>
                <a:lnTo>
                  <a:pt x="4260" y="738"/>
                </a:lnTo>
                <a:lnTo>
                  <a:pt x="4250" y="727"/>
                </a:lnTo>
                <a:lnTo>
                  <a:pt x="4260" y="717"/>
                </a:lnTo>
                <a:lnTo>
                  <a:pt x="4271" y="707"/>
                </a:lnTo>
                <a:lnTo>
                  <a:pt x="4266" y="712"/>
                </a:lnTo>
                <a:lnTo>
                  <a:pt x="4240" y="722"/>
                </a:lnTo>
                <a:lnTo>
                  <a:pt x="4234" y="717"/>
                </a:lnTo>
                <a:lnTo>
                  <a:pt x="4245" y="712"/>
                </a:lnTo>
                <a:lnTo>
                  <a:pt x="4255" y="707"/>
                </a:lnTo>
                <a:lnTo>
                  <a:pt x="4260" y="696"/>
                </a:lnTo>
                <a:lnTo>
                  <a:pt x="4260" y="691"/>
                </a:lnTo>
                <a:lnTo>
                  <a:pt x="4250" y="696"/>
                </a:lnTo>
                <a:lnTo>
                  <a:pt x="4234" y="707"/>
                </a:lnTo>
                <a:lnTo>
                  <a:pt x="4229" y="707"/>
                </a:lnTo>
                <a:lnTo>
                  <a:pt x="4234" y="691"/>
                </a:lnTo>
                <a:lnTo>
                  <a:pt x="4250" y="660"/>
                </a:lnTo>
                <a:lnTo>
                  <a:pt x="4271" y="670"/>
                </a:lnTo>
                <a:lnTo>
                  <a:pt x="4276" y="670"/>
                </a:lnTo>
                <a:lnTo>
                  <a:pt x="4276" y="681"/>
                </a:lnTo>
                <a:lnTo>
                  <a:pt x="4276" y="696"/>
                </a:lnTo>
                <a:lnTo>
                  <a:pt x="4281" y="707"/>
                </a:lnTo>
                <a:lnTo>
                  <a:pt x="4286" y="717"/>
                </a:lnTo>
                <a:lnTo>
                  <a:pt x="4307" y="722"/>
                </a:lnTo>
                <a:lnTo>
                  <a:pt x="4317" y="733"/>
                </a:lnTo>
                <a:lnTo>
                  <a:pt x="4323" y="733"/>
                </a:lnTo>
                <a:lnTo>
                  <a:pt x="4312" y="722"/>
                </a:lnTo>
                <a:lnTo>
                  <a:pt x="4354" y="722"/>
                </a:lnTo>
                <a:lnTo>
                  <a:pt x="4333" y="733"/>
                </a:lnTo>
                <a:lnTo>
                  <a:pt x="4323" y="733"/>
                </a:lnTo>
                <a:lnTo>
                  <a:pt x="4338" y="774"/>
                </a:lnTo>
                <a:lnTo>
                  <a:pt x="4343" y="800"/>
                </a:lnTo>
                <a:lnTo>
                  <a:pt x="4343" y="842"/>
                </a:lnTo>
                <a:lnTo>
                  <a:pt x="4343" y="909"/>
                </a:lnTo>
                <a:lnTo>
                  <a:pt x="4343" y="966"/>
                </a:lnTo>
                <a:lnTo>
                  <a:pt x="4343" y="982"/>
                </a:lnTo>
                <a:lnTo>
                  <a:pt x="4349" y="992"/>
                </a:lnTo>
                <a:lnTo>
                  <a:pt x="4359" y="1003"/>
                </a:lnTo>
                <a:lnTo>
                  <a:pt x="4375" y="1008"/>
                </a:lnTo>
                <a:lnTo>
                  <a:pt x="4395" y="1018"/>
                </a:lnTo>
                <a:lnTo>
                  <a:pt x="4395" y="587"/>
                </a:lnTo>
                <a:lnTo>
                  <a:pt x="4380" y="577"/>
                </a:lnTo>
                <a:lnTo>
                  <a:pt x="4364" y="556"/>
                </a:lnTo>
                <a:lnTo>
                  <a:pt x="4364" y="535"/>
                </a:lnTo>
                <a:lnTo>
                  <a:pt x="4369" y="515"/>
                </a:lnTo>
                <a:lnTo>
                  <a:pt x="2276" y="2364"/>
                </a:lnTo>
                <a:lnTo>
                  <a:pt x="3964" y="151"/>
                </a:lnTo>
                <a:lnTo>
                  <a:pt x="3964" y="146"/>
                </a:lnTo>
                <a:lnTo>
                  <a:pt x="3969" y="146"/>
                </a:lnTo>
                <a:lnTo>
                  <a:pt x="3964" y="151"/>
                </a:lnTo>
                <a:lnTo>
                  <a:pt x="2276" y="2364"/>
                </a:lnTo>
                <a:lnTo>
                  <a:pt x="3164" y="733"/>
                </a:lnTo>
                <a:lnTo>
                  <a:pt x="3133" y="743"/>
                </a:lnTo>
                <a:lnTo>
                  <a:pt x="3112" y="748"/>
                </a:lnTo>
                <a:lnTo>
                  <a:pt x="3091" y="753"/>
                </a:lnTo>
                <a:lnTo>
                  <a:pt x="3065" y="759"/>
                </a:lnTo>
                <a:lnTo>
                  <a:pt x="3055" y="722"/>
                </a:lnTo>
                <a:lnTo>
                  <a:pt x="3081" y="707"/>
                </a:lnTo>
                <a:lnTo>
                  <a:pt x="3097" y="702"/>
                </a:lnTo>
                <a:lnTo>
                  <a:pt x="3117" y="702"/>
                </a:lnTo>
                <a:lnTo>
                  <a:pt x="3133" y="702"/>
                </a:lnTo>
                <a:lnTo>
                  <a:pt x="3149" y="702"/>
                </a:lnTo>
                <a:lnTo>
                  <a:pt x="3175" y="686"/>
                </a:lnTo>
                <a:lnTo>
                  <a:pt x="3195" y="686"/>
                </a:lnTo>
                <a:lnTo>
                  <a:pt x="3211" y="691"/>
                </a:lnTo>
                <a:lnTo>
                  <a:pt x="3226" y="702"/>
                </a:lnTo>
                <a:lnTo>
                  <a:pt x="3232" y="717"/>
                </a:lnTo>
                <a:lnTo>
                  <a:pt x="3211" y="722"/>
                </a:lnTo>
                <a:lnTo>
                  <a:pt x="3200" y="722"/>
                </a:lnTo>
                <a:lnTo>
                  <a:pt x="3195" y="727"/>
                </a:lnTo>
                <a:lnTo>
                  <a:pt x="3159" y="738"/>
                </a:lnTo>
                <a:lnTo>
                  <a:pt x="3143" y="743"/>
                </a:lnTo>
                <a:lnTo>
                  <a:pt x="3149" y="738"/>
                </a:lnTo>
                <a:lnTo>
                  <a:pt x="3164" y="733"/>
                </a:lnTo>
                <a:lnTo>
                  <a:pt x="2276" y="2364"/>
                </a:lnTo>
                <a:lnTo>
                  <a:pt x="3226" y="733"/>
                </a:lnTo>
                <a:lnTo>
                  <a:pt x="3216" y="738"/>
                </a:lnTo>
                <a:lnTo>
                  <a:pt x="3200" y="738"/>
                </a:lnTo>
                <a:lnTo>
                  <a:pt x="3185" y="738"/>
                </a:lnTo>
                <a:lnTo>
                  <a:pt x="3175" y="743"/>
                </a:lnTo>
                <a:lnTo>
                  <a:pt x="3159" y="748"/>
                </a:lnTo>
                <a:lnTo>
                  <a:pt x="3159" y="743"/>
                </a:lnTo>
                <a:lnTo>
                  <a:pt x="3169" y="738"/>
                </a:lnTo>
                <a:lnTo>
                  <a:pt x="3237" y="722"/>
                </a:lnTo>
                <a:lnTo>
                  <a:pt x="3237" y="727"/>
                </a:lnTo>
                <a:lnTo>
                  <a:pt x="3237" y="733"/>
                </a:lnTo>
                <a:lnTo>
                  <a:pt x="3226" y="733"/>
                </a:lnTo>
                <a:lnTo>
                  <a:pt x="2276" y="2364"/>
                </a:lnTo>
                <a:lnTo>
                  <a:pt x="3330" y="779"/>
                </a:lnTo>
                <a:lnTo>
                  <a:pt x="3315" y="769"/>
                </a:lnTo>
                <a:lnTo>
                  <a:pt x="3330" y="774"/>
                </a:lnTo>
                <a:lnTo>
                  <a:pt x="3330" y="779"/>
                </a:lnTo>
                <a:lnTo>
                  <a:pt x="2276" y="2364"/>
                </a:lnTo>
                <a:lnTo>
                  <a:pt x="3258" y="1086"/>
                </a:lnTo>
                <a:lnTo>
                  <a:pt x="3325" y="1065"/>
                </a:lnTo>
                <a:lnTo>
                  <a:pt x="3330" y="1070"/>
                </a:lnTo>
                <a:lnTo>
                  <a:pt x="3258" y="1086"/>
                </a:lnTo>
                <a:lnTo>
                  <a:pt x="2276" y="2364"/>
                </a:lnTo>
                <a:lnTo>
                  <a:pt x="3330" y="1044"/>
                </a:lnTo>
                <a:lnTo>
                  <a:pt x="3299" y="1050"/>
                </a:lnTo>
                <a:lnTo>
                  <a:pt x="3232" y="1065"/>
                </a:lnTo>
                <a:lnTo>
                  <a:pt x="3175" y="1070"/>
                </a:lnTo>
                <a:lnTo>
                  <a:pt x="3154" y="1070"/>
                </a:lnTo>
                <a:lnTo>
                  <a:pt x="3143" y="1065"/>
                </a:lnTo>
                <a:lnTo>
                  <a:pt x="3138" y="1060"/>
                </a:lnTo>
                <a:lnTo>
                  <a:pt x="3138" y="1050"/>
                </a:lnTo>
                <a:lnTo>
                  <a:pt x="3154" y="1055"/>
                </a:lnTo>
                <a:lnTo>
                  <a:pt x="3185" y="1055"/>
                </a:lnTo>
                <a:lnTo>
                  <a:pt x="3247" y="1044"/>
                </a:lnTo>
                <a:lnTo>
                  <a:pt x="3346" y="1018"/>
                </a:lnTo>
                <a:lnTo>
                  <a:pt x="3330" y="1044"/>
                </a:lnTo>
                <a:lnTo>
                  <a:pt x="2276" y="2364"/>
                </a:lnTo>
                <a:lnTo>
                  <a:pt x="3367" y="1055"/>
                </a:lnTo>
                <a:lnTo>
                  <a:pt x="3367" y="1044"/>
                </a:lnTo>
                <a:lnTo>
                  <a:pt x="3377" y="1039"/>
                </a:lnTo>
                <a:lnTo>
                  <a:pt x="3382" y="1055"/>
                </a:lnTo>
                <a:lnTo>
                  <a:pt x="3367" y="1055"/>
                </a:lnTo>
                <a:lnTo>
                  <a:pt x="2276" y="2364"/>
                </a:lnTo>
                <a:lnTo>
                  <a:pt x="286" y="2941"/>
                </a:lnTo>
                <a:lnTo>
                  <a:pt x="286" y="2956"/>
                </a:lnTo>
                <a:lnTo>
                  <a:pt x="281" y="2967"/>
                </a:lnTo>
                <a:lnTo>
                  <a:pt x="286" y="2941"/>
                </a:lnTo>
                <a:lnTo>
                  <a:pt x="2276" y="2364"/>
                </a:lnTo>
                <a:lnTo>
                  <a:pt x="286" y="3018"/>
                </a:lnTo>
                <a:lnTo>
                  <a:pt x="281" y="2987"/>
                </a:lnTo>
                <a:lnTo>
                  <a:pt x="281" y="2982"/>
                </a:lnTo>
                <a:lnTo>
                  <a:pt x="281" y="2987"/>
                </a:lnTo>
                <a:lnTo>
                  <a:pt x="286" y="3003"/>
                </a:lnTo>
                <a:lnTo>
                  <a:pt x="286" y="3008"/>
                </a:lnTo>
                <a:lnTo>
                  <a:pt x="286" y="3018"/>
                </a:lnTo>
                <a:lnTo>
                  <a:pt x="2276" y="2364"/>
                </a:lnTo>
                <a:lnTo>
                  <a:pt x="286" y="2805"/>
                </a:lnTo>
                <a:lnTo>
                  <a:pt x="286" y="2795"/>
                </a:lnTo>
                <a:lnTo>
                  <a:pt x="291" y="2811"/>
                </a:lnTo>
                <a:lnTo>
                  <a:pt x="286" y="2805"/>
                </a:lnTo>
                <a:lnTo>
                  <a:pt x="2276" y="2364"/>
                </a:lnTo>
                <a:lnTo>
                  <a:pt x="291" y="2842"/>
                </a:lnTo>
                <a:lnTo>
                  <a:pt x="291" y="2831"/>
                </a:lnTo>
                <a:lnTo>
                  <a:pt x="291" y="2811"/>
                </a:lnTo>
                <a:lnTo>
                  <a:pt x="291" y="2842"/>
                </a:lnTo>
                <a:lnTo>
                  <a:pt x="2276" y="2364"/>
                </a:lnTo>
                <a:lnTo>
                  <a:pt x="302" y="2863"/>
                </a:lnTo>
                <a:lnTo>
                  <a:pt x="302" y="2852"/>
                </a:lnTo>
                <a:lnTo>
                  <a:pt x="307" y="2852"/>
                </a:lnTo>
                <a:lnTo>
                  <a:pt x="307" y="2842"/>
                </a:lnTo>
                <a:lnTo>
                  <a:pt x="307" y="2852"/>
                </a:lnTo>
                <a:lnTo>
                  <a:pt x="302" y="2863"/>
                </a:lnTo>
                <a:lnTo>
                  <a:pt x="2276" y="2364"/>
                </a:lnTo>
                <a:lnTo>
                  <a:pt x="317" y="2889"/>
                </a:lnTo>
                <a:lnTo>
                  <a:pt x="307" y="2925"/>
                </a:lnTo>
                <a:lnTo>
                  <a:pt x="317" y="2894"/>
                </a:lnTo>
                <a:lnTo>
                  <a:pt x="307" y="2894"/>
                </a:lnTo>
                <a:lnTo>
                  <a:pt x="317" y="2889"/>
                </a:lnTo>
                <a:lnTo>
                  <a:pt x="2276" y="2364"/>
                </a:lnTo>
                <a:lnTo>
                  <a:pt x="317" y="2613"/>
                </a:lnTo>
                <a:lnTo>
                  <a:pt x="307" y="2613"/>
                </a:lnTo>
                <a:lnTo>
                  <a:pt x="307" y="2618"/>
                </a:lnTo>
                <a:lnTo>
                  <a:pt x="307" y="2613"/>
                </a:lnTo>
                <a:lnTo>
                  <a:pt x="307" y="2593"/>
                </a:lnTo>
                <a:lnTo>
                  <a:pt x="302" y="2608"/>
                </a:lnTo>
                <a:lnTo>
                  <a:pt x="302" y="2593"/>
                </a:lnTo>
                <a:lnTo>
                  <a:pt x="307" y="2577"/>
                </a:lnTo>
                <a:lnTo>
                  <a:pt x="307" y="2567"/>
                </a:lnTo>
                <a:lnTo>
                  <a:pt x="296" y="2567"/>
                </a:lnTo>
                <a:lnTo>
                  <a:pt x="302" y="2551"/>
                </a:lnTo>
                <a:lnTo>
                  <a:pt x="307" y="2546"/>
                </a:lnTo>
                <a:lnTo>
                  <a:pt x="317" y="2613"/>
                </a:lnTo>
                <a:lnTo>
                  <a:pt x="317" y="2618"/>
                </a:lnTo>
                <a:lnTo>
                  <a:pt x="317" y="2613"/>
                </a:lnTo>
                <a:lnTo>
                  <a:pt x="2276" y="2364"/>
                </a:lnTo>
                <a:lnTo>
                  <a:pt x="2884" y="2655"/>
                </a:lnTo>
                <a:lnTo>
                  <a:pt x="2868" y="2660"/>
                </a:lnTo>
                <a:lnTo>
                  <a:pt x="2868" y="2650"/>
                </a:lnTo>
                <a:lnTo>
                  <a:pt x="2873" y="2644"/>
                </a:lnTo>
                <a:lnTo>
                  <a:pt x="2878" y="2639"/>
                </a:lnTo>
                <a:lnTo>
                  <a:pt x="2884" y="2655"/>
                </a:lnTo>
                <a:lnTo>
                  <a:pt x="2276" y="2364"/>
                </a:lnTo>
                <a:lnTo>
                  <a:pt x="3372" y="1657"/>
                </a:lnTo>
                <a:lnTo>
                  <a:pt x="3377" y="1652"/>
                </a:lnTo>
                <a:lnTo>
                  <a:pt x="3388" y="1694"/>
                </a:lnTo>
                <a:lnTo>
                  <a:pt x="3372" y="1657"/>
                </a:lnTo>
                <a:lnTo>
                  <a:pt x="2276" y="2364"/>
                </a:lnTo>
                <a:lnTo>
                  <a:pt x="3476" y="1657"/>
                </a:lnTo>
                <a:lnTo>
                  <a:pt x="3476" y="1642"/>
                </a:lnTo>
                <a:lnTo>
                  <a:pt x="3486" y="1657"/>
                </a:lnTo>
                <a:lnTo>
                  <a:pt x="3476" y="1657"/>
                </a:lnTo>
                <a:lnTo>
                  <a:pt x="2276" y="2364"/>
                </a:lnTo>
                <a:lnTo>
                  <a:pt x="3486" y="1704"/>
                </a:lnTo>
                <a:lnTo>
                  <a:pt x="3481" y="1683"/>
                </a:lnTo>
                <a:lnTo>
                  <a:pt x="3486" y="1694"/>
                </a:lnTo>
                <a:lnTo>
                  <a:pt x="3486" y="1704"/>
                </a:lnTo>
                <a:lnTo>
                  <a:pt x="2276" y="2364"/>
                </a:lnTo>
                <a:lnTo>
                  <a:pt x="3517" y="1112"/>
                </a:lnTo>
                <a:lnTo>
                  <a:pt x="3523" y="1102"/>
                </a:lnTo>
                <a:lnTo>
                  <a:pt x="3528" y="1117"/>
                </a:lnTo>
                <a:lnTo>
                  <a:pt x="3528" y="1122"/>
                </a:lnTo>
                <a:lnTo>
                  <a:pt x="3533" y="1148"/>
                </a:lnTo>
                <a:lnTo>
                  <a:pt x="3517" y="1128"/>
                </a:lnTo>
                <a:lnTo>
                  <a:pt x="3517" y="1122"/>
                </a:lnTo>
                <a:lnTo>
                  <a:pt x="3517" y="1112"/>
                </a:lnTo>
                <a:lnTo>
                  <a:pt x="2276" y="2364"/>
                </a:lnTo>
                <a:lnTo>
                  <a:pt x="3533" y="1491"/>
                </a:lnTo>
                <a:lnTo>
                  <a:pt x="3528" y="1502"/>
                </a:lnTo>
                <a:lnTo>
                  <a:pt x="3523" y="1470"/>
                </a:lnTo>
                <a:lnTo>
                  <a:pt x="3533" y="1486"/>
                </a:lnTo>
                <a:lnTo>
                  <a:pt x="3533" y="1491"/>
                </a:lnTo>
                <a:lnTo>
                  <a:pt x="3533" y="1486"/>
                </a:lnTo>
                <a:lnTo>
                  <a:pt x="3533" y="1491"/>
                </a:lnTo>
                <a:lnTo>
                  <a:pt x="2276" y="2364"/>
                </a:lnTo>
                <a:lnTo>
                  <a:pt x="3533" y="1678"/>
                </a:lnTo>
                <a:lnTo>
                  <a:pt x="3528" y="1678"/>
                </a:lnTo>
                <a:lnTo>
                  <a:pt x="3538" y="1626"/>
                </a:lnTo>
                <a:lnTo>
                  <a:pt x="3538" y="1652"/>
                </a:lnTo>
                <a:lnTo>
                  <a:pt x="3538" y="1663"/>
                </a:lnTo>
                <a:lnTo>
                  <a:pt x="3538" y="1673"/>
                </a:lnTo>
                <a:lnTo>
                  <a:pt x="3533" y="1678"/>
                </a:lnTo>
                <a:lnTo>
                  <a:pt x="2276" y="2364"/>
                </a:lnTo>
                <a:lnTo>
                  <a:pt x="3543" y="1470"/>
                </a:lnTo>
                <a:lnTo>
                  <a:pt x="3538" y="1465"/>
                </a:lnTo>
                <a:lnTo>
                  <a:pt x="3538" y="1470"/>
                </a:lnTo>
                <a:lnTo>
                  <a:pt x="3533" y="1444"/>
                </a:lnTo>
                <a:lnTo>
                  <a:pt x="3538" y="1341"/>
                </a:lnTo>
                <a:lnTo>
                  <a:pt x="3543" y="1470"/>
                </a:lnTo>
                <a:lnTo>
                  <a:pt x="2276" y="2364"/>
                </a:lnTo>
                <a:lnTo>
                  <a:pt x="3559" y="1522"/>
                </a:lnTo>
                <a:lnTo>
                  <a:pt x="3549" y="1486"/>
                </a:lnTo>
                <a:lnTo>
                  <a:pt x="3543" y="1335"/>
                </a:lnTo>
                <a:lnTo>
                  <a:pt x="3538" y="1263"/>
                </a:lnTo>
                <a:lnTo>
                  <a:pt x="3528" y="1185"/>
                </a:lnTo>
                <a:lnTo>
                  <a:pt x="3533" y="1179"/>
                </a:lnTo>
                <a:lnTo>
                  <a:pt x="3538" y="1169"/>
                </a:lnTo>
                <a:lnTo>
                  <a:pt x="3549" y="1247"/>
                </a:lnTo>
                <a:lnTo>
                  <a:pt x="3559" y="1330"/>
                </a:lnTo>
                <a:lnTo>
                  <a:pt x="3564" y="1424"/>
                </a:lnTo>
                <a:lnTo>
                  <a:pt x="3559" y="1522"/>
                </a:lnTo>
                <a:lnTo>
                  <a:pt x="2276" y="2364"/>
                </a:lnTo>
                <a:lnTo>
                  <a:pt x="4328" y="2920"/>
                </a:lnTo>
                <a:lnTo>
                  <a:pt x="4338" y="2920"/>
                </a:lnTo>
                <a:lnTo>
                  <a:pt x="4333" y="2925"/>
                </a:lnTo>
                <a:lnTo>
                  <a:pt x="4328" y="2935"/>
                </a:lnTo>
                <a:lnTo>
                  <a:pt x="4317" y="2925"/>
                </a:lnTo>
                <a:lnTo>
                  <a:pt x="4323" y="2920"/>
                </a:lnTo>
                <a:lnTo>
                  <a:pt x="4328" y="2920"/>
                </a:lnTo>
                <a:lnTo>
                  <a:pt x="2276" y="2364"/>
                </a:lnTo>
                <a:lnTo>
                  <a:pt x="4317" y="2915"/>
                </a:lnTo>
                <a:lnTo>
                  <a:pt x="4323" y="2915"/>
                </a:lnTo>
                <a:lnTo>
                  <a:pt x="4323" y="2920"/>
                </a:lnTo>
                <a:lnTo>
                  <a:pt x="4317" y="2925"/>
                </a:lnTo>
                <a:lnTo>
                  <a:pt x="4312" y="2925"/>
                </a:lnTo>
                <a:lnTo>
                  <a:pt x="4317" y="2915"/>
                </a:lnTo>
                <a:lnTo>
                  <a:pt x="2276" y="2364"/>
                </a:lnTo>
                <a:lnTo>
                  <a:pt x="4323" y="2811"/>
                </a:lnTo>
                <a:lnTo>
                  <a:pt x="4317" y="2816"/>
                </a:lnTo>
                <a:lnTo>
                  <a:pt x="4317" y="2805"/>
                </a:lnTo>
                <a:lnTo>
                  <a:pt x="4317" y="2811"/>
                </a:lnTo>
                <a:lnTo>
                  <a:pt x="4323" y="2811"/>
                </a:lnTo>
                <a:lnTo>
                  <a:pt x="2276" y="2364"/>
                </a:lnTo>
                <a:lnTo>
                  <a:pt x="4338" y="1751"/>
                </a:lnTo>
                <a:lnTo>
                  <a:pt x="4338" y="1756"/>
                </a:lnTo>
                <a:lnTo>
                  <a:pt x="4343" y="1772"/>
                </a:lnTo>
                <a:lnTo>
                  <a:pt x="4338" y="1787"/>
                </a:lnTo>
                <a:lnTo>
                  <a:pt x="4349" y="1777"/>
                </a:lnTo>
                <a:lnTo>
                  <a:pt x="4349" y="1782"/>
                </a:lnTo>
                <a:lnTo>
                  <a:pt x="4333" y="1808"/>
                </a:lnTo>
                <a:lnTo>
                  <a:pt x="4328" y="1834"/>
                </a:lnTo>
                <a:lnTo>
                  <a:pt x="4328" y="1839"/>
                </a:lnTo>
                <a:lnTo>
                  <a:pt x="4323" y="1834"/>
                </a:lnTo>
                <a:lnTo>
                  <a:pt x="4328" y="1808"/>
                </a:lnTo>
                <a:lnTo>
                  <a:pt x="4338" y="1787"/>
                </a:lnTo>
                <a:lnTo>
                  <a:pt x="4317" y="1813"/>
                </a:lnTo>
                <a:lnTo>
                  <a:pt x="4307" y="1834"/>
                </a:lnTo>
                <a:lnTo>
                  <a:pt x="4302" y="1829"/>
                </a:lnTo>
                <a:lnTo>
                  <a:pt x="4297" y="1824"/>
                </a:lnTo>
                <a:lnTo>
                  <a:pt x="4302" y="1813"/>
                </a:lnTo>
                <a:lnTo>
                  <a:pt x="4312" y="1787"/>
                </a:lnTo>
                <a:lnTo>
                  <a:pt x="4338" y="1751"/>
                </a:lnTo>
                <a:lnTo>
                  <a:pt x="2276" y="2364"/>
                </a:lnTo>
                <a:lnTo>
                  <a:pt x="4292" y="1948"/>
                </a:lnTo>
                <a:lnTo>
                  <a:pt x="4286" y="1974"/>
                </a:lnTo>
                <a:lnTo>
                  <a:pt x="4281" y="1969"/>
                </a:lnTo>
                <a:lnTo>
                  <a:pt x="4276" y="1969"/>
                </a:lnTo>
                <a:lnTo>
                  <a:pt x="4281" y="1964"/>
                </a:lnTo>
                <a:lnTo>
                  <a:pt x="4292" y="1948"/>
                </a:lnTo>
                <a:lnTo>
                  <a:pt x="2276" y="2364"/>
                </a:lnTo>
                <a:lnTo>
                  <a:pt x="4037" y="2411"/>
                </a:lnTo>
                <a:lnTo>
                  <a:pt x="4047" y="2405"/>
                </a:lnTo>
                <a:lnTo>
                  <a:pt x="4063" y="2395"/>
                </a:lnTo>
                <a:lnTo>
                  <a:pt x="4073" y="2390"/>
                </a:lnTo>
                <a:lnTo>
                  <a:pt x="4079" y="2400"/>
                </a:lnTo>
                <a:lnTo>
                  <a:pt x="4058" y="2411"/>
                </a:lnTo>
                <a:lnTo>
                  <a:pt x="4047" y="2411"/>
                </a:lnTo>
                <a:lnTo>
                  <a:pt x="4037" y="2411"/>
                </a:lnTo>
                <a:lnTo>
                  <a:pt x="2276" y="2364"/>
                </a:lnTo>
                <a:lnTo>
                  <a:pt x="4032" y="2416"/>
                </a:lnTo>
                <a:lnTo>
                  <a:pt x="4047" y="2426"/>
                </a:lnTo>
                <a:lnTo>
                  <a:pt x="4047" y="2431"/>
                </a:lnTo>
                <a:lnTo>
                  <a:pt x="4037" y="2437"/>
                </a:lnTo>
                <a:lnTo>
                  <a:pt x="4053" y="2437"/>
                </a:lnTo>
                <a:lnTo>
                  <a:pt x="4047" y="2442"/>
                </a:lnTo>
                <a:lnTo>
                  <a:pt x="4037" y="2447"/>
                </a:lnTo>
                <a:lnTo>
                  <a:pt x="4053" y="2457"/>
                </a:lnTo>
                <a:lnTo>
                  <a:pt x="4068" y="2437"/>
                </a:lnTo>
                <a:lnTo>
                  <a:pt x="4073" y="2431"/>
                </a:lnTo>
                <a:lnTo>
                  <a:pt x="4068" y="2426"/>
                </a:lnTo>
                <a:lnTo>
                  <a:pt x="4079" y="2426"/>
                </a:lnTo>
                <a:lnTo>
                  <a:pt x="4079" y="2442"/>
                </a:lnTo>
                <a:lnTo>
                  <a:pt x="4073" y="2457"/>
                </a:lnTo>
                <a:lnTo>
                  <a:pt x="4068" y="2463"/>
                </a:lnTo>
                <a:lnTo>
                  <a:pt x="4073" y="2463"/>
                </a:lnTo>
                <a:lnTo>
                  <a:pt x="4068" y="2468"/>
                </a:lnTo>
                <a:lnTo>
                  <a:pt x="4063" y="2478"/>
                </a:lnTo>
                <a:lnTo>
                  <a:pt x="4063" y="2483"/>
                </a:lnTo>
                <a:lnTo>
                  <a:pt x="4053" y="2504"/>
                </a:lnTo>
                <a:lnTo>
                  <a:pt x="4042" y="2504"/>
                </a:lnTo>
                <a:lnTo>
                  <a:pt x="4032" y="2452"/>
                </a:lnTo>
                <a:lnTo>
                  <a:pt x="4032" y="2431"/>
                </a:lnTo>
                <a:lnTo>
                  <a:pt x="4032" y="2416"/>
                </a:lnTo>
                <a:lnTo>
                  <a:pt x="2276" y="2364"/>
                </a:lnTo>
                <a:lnTo>
                  <a:pt x="3891" y="317"/>
                </a:lnTo>
                <a:lnTo>
                  <a:pt x="3860" y="302"/>
                </a:lnTo>
                <a:lnTo>
                  <a:pt x="3886" y="317"/>
                </a:lnTo>
                <a:lnTo>
                  <a:pt x="3876" y="322"/>
                </a:lnTo>
                <a:lnTo>
                  <a:pt x="3845" y="286"/>
                </a:lnTo>
                <a:lnTo>
                  <a:pt x="3803" y="260"/>
                </a:lnTo>
                <a:lnTo>
                  <a:pt x="3741" y="218"/>
                </a:lnTo>
                <a:lnTo>
                  <a:pt x="3746" y="218"/>
                </a:lnTo>
                <a:lnTo>
                  <a:pt x="3746" y="213"/>
                </a:lnTo>
                <a:lnTo>
                  <a:pt x="3762" y="218"/>
                </a:lnTo>
                <a:lnTo>
                  <a:pt x="3772" y="218"/>
                </a:lnTo>
                <a:lnTo>
                  <a:pt x="3824" y="265"/>
                </a:lnTo>
                <a:lnTo>
                  <a:pt x="3829" y="270"/>
                </a:lnTo>
                <a:lnTo>
                  <a:pt x="3871" y="291"/>
                </a:lnTo>
                <a:lnTo>
                  <a:pt x="3902" y="312"/>
                </a:lnTo>
                <a:lnTo>
                  <a:pt x="3891" y="317"/>
                </a:lnTo>
                <a:lnTo>
                  <a:pt x="2276" y="2364"/>
                </a:lnTo>
                <a:lnTo>
                  <a:pt x="3964" y="353"/>
                </a:lnTo>
                <a:lnTo>
                  <a:pt x="3959" y="353"/>
                </a:lnTo>
                <a:lnTo>
                  <a:pt x="3949" y="359"/>
                </a:lnTo>
                <a:lnTo>
                  <a:pt x="3923" y="353"/>
                </a:lnTo>
                <a:lnTo>
                  <a:pt x="3917" y="348"/>
                </a:lnTo>
                <a:lnTo>
                  <a:pt x="3912" y="343"/>
                </a:lnTo>
                <a:lnTo>
                  <a:pt x="3923" y="338"/>
                </a:lnTo>
                <a:lnTo>
                  <a:pt x="3928" y="338"/>
                </a:lnTo>
                <a:lnTo>
                  <a:pt x="3923" y="333"/>
                </a:lnTo>
                <a:lnTo>
                  <a:pt x="3912" y="333"/>
                </a:lnTo>
                <a:lnTo>
                  <a:pt x="3912" y="327"/>
                </a:lnTo>
                <a:lnTo>
                  <a:pt x="3917" y="322"/>
                </a:lnTo>
                <a:lnTo>
                  <a:pt x="3954" y="343"/>
                </a:lnTo>
                <a:lnTo>
                  <a:pt x="3964" y="353"/>
                </a:lnTo>
                <a:lnTo>
                  <a:pt x="2276" y="2364"/>
                </a:lnTo>
                <a:lnTo>
                  <a:pt x="3990" y="327"/>
                </a:lnTo>
                <a:lnTo>
                  <a:pt x="3964" y="322"/>
                </a:lnTo>
                <a:lnTo>
                  <a:pt x="3959" y="322"/>
                </a:lnTo>
                <a:lnTo>
                  <a:pt x="3964" y="327"/>
                </a:lnTo>
                <a:lnTo>
                  <a:pt x="3980" y="338"/>
                </a:lnTo>
                <a:lnTo>
                  <a:pt x="3980" y="343"/>
                </a:lnTo>
                <a:lnTo>
                  <a:pt x="3907" y="312"/>
                </a:lnTo>
                <a:lnTo>
                  <a:pt x="3845" y="270"/>
                </a:lnTo>
                <a:lnTo>
                  <a:pt x="3850" y="270"/>
                </a:lnTo>
                <a:lnTo>
                  <a:pt x="3855" y="270"/>
                </a:lnTo>
                <a:lnTo>
                  <a:pt x="3855" y="265"/>
                </a:lnTo>
                <a:lnTo>
                  <a:pt x="3850" y="265"/>
                </a:lnTo>
                <a:lnTo>
                  <a:pt x="3845" y="265"/>
                </a:lnTo>
                <a:lnTo>
                  <a:pt x="3840" y="260"/>
                </a:lnTo>
                <a:lnTo>
                  <a:pt x="3840" y="265"/>
                </a:lnTo>
                <a:lnTo>
                  <a:pt x="3829" y="260"/>
                </a:lnTo>
                <a:lnTo>
                  <a:pt x="3808" y="244"/>
                </a:lnTo>
                <a:lnTo>
                  <a:pt x="3788" y="234"/>
                </a:lnTo>
                <a:lnTo>
                  <a:pt x="3772" y="224"/>
                </a:lnTo>
                <a:lnTo>
                  <a:pt x="3788" y="229"/>
                </a:lnTo>
                <a:lnTo>
                  <a:pt x="3798" y="229"/>
                </a:lnTo>
                <a:lnTo>
                  <a:pt x="3798" y="224"/>
                </a:lnTo>
                <a:lnTo>
                  <a:pt x="3819" y="234"/>
                </a:lnTo>
                <a:lnTo>
                  <a:pt x="3798" y="224"/>
                </a:lnTo>
                <a:lnTo>
                  <a:pt x="3803" y="218"/>
                </a:lnTo>
                <a:lnTo>
                  <a:pt x="3803" y="213"/>
                </a:lnTo>
                <a:lnTo>
                  <a:pt x="3798" y="213"/>
                </a:lnTo>
                <a:lnTo>
                  <a:pt x="3788" y="218"/>
                </a:lnTo>
                <a:lnTo>
                  <a:pt x="3782" y="218"/>
                </a:lnTo>
                <a:lnTo>
                  <a:pt x="3793" y="218"/>
                </a:lnTo>
                <a:lnTo>
                  <a:pt x="3782" y="213"/>
                </a:lnTo>
                <a:lnTo>
                  <a:pt x="3772" y="213"/>
                </a:lnTo>
                <a:lnTo>
                  <a:pt x="3767" y="213"/>
                </a:lnTo>
                <a:lnTo>
                  <a:pt x="3762" y="213"/>
                </a:lnTo>
                <a:lnTo>
                  <a:pt x="3767" y="213"/>
                </a:lnTo>
                <a:lnTo>
                  <a:pt x="3756" y="208"/>
                </a:lnTo>
                <a:lnTo>
                  <a:pt x="3751" y="208"/>
                </a:lnTo>
                <a:lnTo>
                  <a:pt x="3741" y="203"/>
                </a:lnTo>
                <a:lnTo>
                  <a:pt x="3720" y="198"/>
                </a:lnTo>
                <a:lnTo>
                  <a:pt x="3730" y="177"/>
                </a:lnTo>
                <a:lnTo>
                  <a:pt x="3725" y="172"/>
                </a:lnTo>
                <a:lnTo>
                  <a:pt x="3720" y="172"/>
                </a:lnTo>
                <a:lnTo>
                  <a:pt x="3720" y="177"/>
                </a:lnTo>
                <a:lnTo>
                  <a:pt x="3715" y="182"/>
                </a:lnTo>
                <a:lnTo>
                  <a:pt x="3699" y="177"/>
                </a:lnTo>
                <a:lnTo>
                  <a:pt x="3689" y="172"/>
                </a:lnTo>
                <a:lnTo>
                  <a:pt x="3704" y="161"/>
                </a:lnTo>
                <a:lnTo>
                  <a:pt x="3730" y="172"/>
                </a:lnTo>
                <a:lnTo>
                  <a:pt x="3710" y="156"/>
                </a:lnTo>
                <a:lnTo>
                  <a:pt x="3725" y="146"/>
                </a:lnTo>
                <a:lnTo>
                  <a:pt x="3814" y="208"/>
                </a:lnTo>
                <a:lnTo>
                  <a:pt x="3814" y="203"/>
                </a:lnTo>
                <a:lnTo>
                  <a:pt x="3793" y="187"/>
                </a:lnTo>
                <a:lnTo>
                  <a:pt x="3767" y="166"/>
                </a:lnTo>
                <a:lnTo>
                  <a:pt x="3741" y="135"/>
                </a:lnTo>
                <a:lnTo>
                  <a:pt x="3741" y="130"/>
                </a:lnTo>
                <a:lnTo>
                  <a:pt x="3741" y="125"/>
                </a:lnTo>
                <a:lnTo>
                  <a:pt x="3741" y="130"/>
                </a:lnTo>
                <a:lnTo>
                  <a:pt x="3736" y="125"/>
                </a:lnTo>
                <a:lnTo>
                  <a:pt x="3736" y="120"/>
                </a:lnTo>
                <a:lnTo>
                  <a:pt x="3736" y="114"/>
                </a:lnTo>
                <a:lnTo>
                  <a:pt x="3730" y="114"/>
                </a:lnTo>
                <a:lnTo>
                  <a:pt x="3730" y="120"/>
                </a:lnTo>
                <a:lnTo>
                  <a:pt x="3730" y="114"/>
                </a:lnTo>
                <a:lnTo>
                  <a:pt x="3710" y="99"/>
                </a:lnTo>
                <a:lnTo>
                  <a:pt x="3710" y="94"/>
                </a:lnTo>
                <a:lnTo>
                  <a:pt x="3715" y="94"/>
                </a:lnTo>
                <a:lnTo>
                  <a:pt x="3710" y="89"/>
                </a:lnTo>
                <a:lnTo>
                  <a:pt x="3704" y="89"/>
                </a:lnTo>
                <a:lnTo>
                  <a:pt x="3694" y="78"/>
                </a:lnTo>
                <a:lnTo>
                  <a:pt x="3689" y="78"/>
                </a:lnTo>
                <a:lnTo>
                  <a:pt x="3694" y="68"/>
                </a:lnTo>
                <a:lnTo>
                  <a:pt x="3741" y="104"/>
                </a:lnTo>
                <a:lnTo>
                  <a:pt x="3834" y="187"/>
                </a:lnTo>
                <a:lnTo>
                  <a:pt x="3876" y="218"/>
                </a:lnTo>
                <a:lnTo>
                  <a:pt x="3923" y="250"/>
                </a:lnTo>
                <a:lnTo>
                  <a:pt x="3975" y="276"/>
                </a:lnTo>
                <a:lnTo>
                  <a:pt x="4021" y="296"/>
                </a:lnTo>
                <a:lnTo>
                  <a:pt x="4006" y="312"/>
                </a:lnTo>
                <a:lnTo>
                  <a:pt x="3990" y="327"/>
                </a:lnTo>
                <a:lnTo>
                  <a:pt x="2276" y="2364"/>
                </a:lnTo>
                <a:lnTo>
                  <a:pt x="4027" y="2556"/>
                </a:lnTo>
                <a:lnTo>
                  <a:pt x="4021" y="2582"/>
                </a:lnTo>
                <a:lnTo>
                  <a:pt x="4021" y="2577"/>
                </a:lnTo>
                <a:lnTo>
                  <a:pt x="4016" y="2567"/>
                </a:lnTo>
                <a:lnTo>
                  <a:pt x="4027" y="2556"/>
                </a:lnTo>
                <a:lnTo>
                  <a:pt x="2276" y="2364"/>
                </a:lnTo>
                <a:lnTo>
                  <a:pt x="4250" y="2857"/>
                </a:lnTo>
                <a:lnTo>
                  <a:pt x="4240" y="2847"/>
                </a:lnTo>
                <a:lnTo>
                  <a:pt x="4240" y="2842"/>
                </a:lnTo>
                <a:lnTo>
                  <a:pt x="4250" y="2826"/>
                </a:lnTo>
                <a:lnTo>
                  <a:pt x="4250" y="2831"/>
                </a:lnTo>
                <a:lnTo>
                  <a:pt x="4255" y="2821"/>
                </a:lnTo>
                <a:lnTo>
                  <a:pt x="4260" y="2826"/>
                </a:lnTo>
                <a:lnTo>
                  <a:pt x="4260" y="2837"/>
                </a:lnTo>
                <a:lnTo>
                  <a:pt x="4250" y="2857"/>
                </a:lnTo>
                <a:lnTo>
                  <a:pt x="2276" y="2364"/>
                </a:lnTo>
                <a:lnTo>
                  <a:pt x="4260" y="2863"/>
                </a:lnTo>
                <a:lnTo>
                  <a:pt x="4266" y="2863"/>
                </a:lnTo>
                <a:lnTo>
                  <a:pt x="4266" y="2868"/>
                </a:lnTo>
                <a:lnTo>
                  <a:pt x="4271" y="2873"/>
                </a:lnTo>
                <a:lnTo>
                  <a:pt x="4266" y="2873"/>
                </a:lnTo>
                <a:lnTo>
                  <a:pt x="4260" y="2863"/>
                </a:lnTo>
                <a:lnTo>
                  <a:pt x="2276" y="2364"/>
                </a:lnTo>
                <a:lnTo>
                  <a:pt x="4271" y="2665"/>
                </a:lnTo>
                <a:lnTo>
                  <a:pt x="4276" y="2665"/>
                </a:lnTo>
                <a:lnTo>
                  <a:pt x="4281" y="2655"/>
                </a:lnTo>
                <a:lnTo>
                  <a:pt x="4281" y="2660"/>
                </a:lnTo>
                <a:lnTo>
                  <a:pt x="4276" y="2665"/>
                </a:lnTo>
                <a:lnTo>
                  <a:pt x="4271" y="2665"/>
                </a:lnTo>
                <a:lnTo>
                  <a:pt x="2276" y="2364"/>
                </a:lnTo>
                <a:lnTo>
                  <a:pt x="4297" y="2915"/>
                </a:lnTo>
                <a:lnTo>
                  <a:pt x="4276" y="2894"/>
                </a:lnTo>
                <a:lnTo>
                  <a:pt x="4281" y="2899"/>
                </a:lnTo>
                <a:lnTo>
                  <a:pt x="4292" y="2889"/>
                </a:lnTo>
                <a:lnTo>
                  <a:pt x="4292" y="2883"/>
                </a:lnTo>
                <a:lnTo>
                  <a:pt x="4276" y="2894"/>
                </a:lnTo>
                <a:lnTo>
                  <a:pt x="4271" y="2878"/>
                </a:lnTo>
                <a:lnTo>
                  <a:pt x="4276" y="2878"/>
                </a:lnTo>
                <a:lnTo>
                  <a:pt x="4281" y="2878"/>
                </a:lnTo>
                <a:lnTo>
                  <a:pt x="4286" y="2873"/>
                </a:lnTo>
                <a:lnTo>
                  <a:pt x="4297" y="2889"/>
                </a:lnTo>
                <a:lnTo>
                  <a:pt x="4297" y="2915"/>
                </a:lnTo>
                <a:lnTo>
                  <a:pt x="2276" y="2364"/>
                </a:lnTo>
                <a:lnTo>
                  <a:pt x="4292" y="2764"/>
                </a:lnTo>
                <a:lnTo>
                  <a:pt x="4286" y="2769"/>
                </a:lnTo>
                <a:lnTo>
                  <a:pt x="4286" y="2764"/>
                </a:lnTo>
                <a:lnTo>
                  <a:pt x="4292" y="2764"/>
                </a:lnTo>
                <a:lnTo>
                  <a:pt x="2276" y="2364"/>
                </a:lnTo>
                <a:lnTo>
                  <a:pt x="4234" y="2509"/>
                </a:lnTo>
                <a:lnTo>
                  <a:pt x="4271" y="2515"/>
                </a:lnTo>
                <a:lnTo>
                  <a:pt x="4292" y="2515"/>
                </a:lnTo>
                <a:lnTo>
                  <a:pt x="4302" y="2515"/>
                </a:lnTo>
                <a:lnTo>
                  <a:pt x="4307" y="2520"/>
                </a:lnTo>
                <a:lnTo>
                  <a:pt x="4323" y="2520"/>
                </a:lnTo>
                <a:lnTo>
                  <a:pt x="4323" y="2535"/>
                </a:lnTo>
                <a:lnTo>
                  <a:pt x="4307" y="2535"/>
                </a:lnTo>
                <a:lnTo>
                  <a:pt x="4286" y="2535"/>
                </a:lnTo>
                <a:lnTo>
                  <a:pt x="4250" y="2535"/>
                </a:lnTo>
                <a:lnTo>
                  <a:pt x="4245" y="2541"/>
                </a:lnTo>
                <a:lnTo>
                  <a:pt x="4240" y="2541"/>
                </a:lnTo>
                <a:lnTo>
                  <a:pt x="4245" y="2530"/>
                </a:lnTo>
                <a:lnTo>
                  <a:pt x="4234" y="2530"/>
                </a:lnTo>
                <a:lnTo>
                  <a:pt x="4234" y="2525"/>
                </a:lnTo>
                <a:lnTo>
                  <a:pt x="4307" y="2520"/>
                </a:lnTo>
                <a:lnTo>
                  <a:pt x="4234" y="2520"/>
                </a:lnTo>
                <a:lnTo>
                  <a:pt x="4234" y="2509"/>
                </a:lnTo>
                <a:lnTo>
                  <a:pt x="2276" y="2364"/>
                </a:lnTo>
                <a:lnTo>
                  <a:pt x="4240" y="2582"/>
                </a:lnTo>
                <a:lnTo>
                  <a:pt x="4250" y="2587"/>
                </a:lnTo>
                <a:lnTo>
                  <a:pt x="4255" y="2593"/>
                </a:lnTo>
                <a:lnTo>
                  <a:pt x="4250" y="2587"/>
                </a:lnTo>
                <a:lnTo>
                  <a:pt x="4240" y="2587"/>
                </a:lnTo>
                <a:lnTo>
                  <a:pt x="4240" y="2582"/>
                </a:lnTo>
                <a:lnTo>
                  <a:pt x="2276" y="2364"/>
                </a:lnTo>
                <a:lnTo>
                  <a:pt x="4234" y="2582"/>
                </a:lnTo>
                <a:lnTo>
                  <a:pt x="4234" y="2587"/>
                </a:lnTo>
                <a:lnTo>
                  <a:pt x="4229" y="2587"/>
                </a:lnTo>
                <a:lnTo>
                  <a:pt x="4234" y="2582"/>
                </a:lnTo>
                <a:lnTo>
                  <a:pt x="2276" y="2364"/>
                </a:lnTo>
                <a:lnTo>
                  <a:pt x="4214" y="2374"/>
                </a:lnTo>
                <a:lnTo>
                  <a:pt x="4214" y="2380"/>
                </a:lnTo>
                <a:lnTo>
                  <a:pt x="4214" y="2385"/>
                </a:lnTo>
                <a:lnTo>
                  <a:pt x="4214" y="2380"/>
                </a:lnTo>
                <a:lnTo>
                  <a:pt x="4208" y="2380"/>
                </a:lnTo>
                <a:lnTo>
                  <a:pt x="4214" y="2374"/>
                </a:lnTo>
                <a:lnTo>
                  <a:pt x="2276" y="2364"/>
                </a:lnTo>
                <a:lnTo>
                  <a:pt x="4156" y="2639"/>
                </a:lnTo>
                <a:lnTo>
                  <a:pt x="4162" y="2644"/>
                </a:lnTo>
                <a:lnTo>
                  <a:pt x="4177" y="2650"/>
                </a:lnTo>
                <a:lnTo>
                  <a:pt x="4188" y="2655"/>
                </a:lnTo>
                <a:lnTo>
                  <a:pt x="4188" y="2650"/>
                </a:lnTo>
                <a:lnTo>
                  <a:pt x="4182" y="2634"/>
                </a:lnTo>
                <a:lnTo>
                  <a:pt x="4193" y="2613"/>
                </a:lnTo>
                <a:lnTo>
                  <a:pt x="4203" y="2603"/>
                </a:lnTo>
                <a:lnTo>
                  <a:pt x="4219" y="2598"/>
                </a:lnTo>
                <a:lnTo>
                  <a:pt x="4224" y="2608"/>
                </a:lnTo>
                <a:lnTo>
                  <a:pt x="4224" y="2618"/>
                </a:lnTo>
                <a:lnTo>
                  <a:pt x="4224" y="2624"/>
                </a:lnTo>
                <a:lnTo>
                  <a:pt x="4229" y="2629"/>
                </a:lnTo>
                <a:lnTo>
                  <a:pt x="4240" y="2629"/>
                </a:lnTo>
                <a:lnTo>
                  <a:pt x="4245" y="2618"/>
                </a:lnTo>
                <a:lnTo>
                  <a:pt x="4250" y="2608"/>
                </a:lnTo>
                <a:lnTo>
                  <a:pt x="4250" y="2603"/>
                </a:lnTo>
                <a:lnTo>
                  <a:pt x="4250" y="2598"/>
                </a:lnTo>
                <a:lnTo>
                  <a:pt x="4250" y="2603"/>
                </a:lnTo>
                <a:lnTo>
                  <a:pt x="4266" y="2582"/>
                </a:lnTo>
                <a:lnTo>
                  <a:pt x="4271" y="2567"/>
                </a:lnTo>
                <a:lnTo>
                  <a:pt x="4271" y="2561"/>
                </a:lnTo>
                <a:lnTo>
                  <a:pt x="4266" y="2561"/>
                </a:lnTo>
                <a:lnTo>
                  <a:pt x="4260" y="2567"/>
                </a:lnTo>
                <a:lnTo>
                  <a:pt x="4250" y="2572"/>
                </a:lnTo>
                <a:lnTo>
                  <a:pt x="4250" y="2567"/>
                </a:lnTo>
                <a:lnTo>
                  <a:pt x="4250" y="2556"/>
                </a:lnTo>
                <a:lnTo>
                  <a:pt x="4245" y="2561"/>
                </a:lnTo>
                <a:lnTo>
                  <a:pt x="4245" y="2551"/>
                </a:lnTo>
                <a:lnTo>
                  <a:pt x="4323" y="2546"/>
                </a:lnTo>
                <a:lnTo>
                  <a:pt x="4312" y="2598"/>
                </a:lnTo>
                <a:lnTo>
                  <a:pt x="4292" y="2644"/>
                </a:lnTo>
                <a:lnTo>
                  <a:pt x="4281" y="2650"/>
                </a:lnTo>
                <a:lnTo>
                  <a:pt x="4286" y="2639"/>
                </a:lnTo>
                <a:lnTo>
                  <a:pt x="4286" y="2634"/>
                </a:lnTo>
                <a:lnTo>
                  <a:pt x="4286" y="2618"/>
                </a:lnTo>
                <a:lnTo>
                  <a:pt x="4281" y="2608"/>
                </a:lnTo>
                <a:lnTo>
                  <a:pt x="4271" y="2608"/>
                </a:lnTo>
                <a:lnTo>
                  <a:pt x="4271" y="2624"/>
                </a:lnTo>
                <a:lnTo>
                  <a:pt x="4276" y="2639"/>
                </a:lnTo>
                <a:lnTo>
                  <a:pt x="4276" y="2650"/>
                </a:lnTo>
                <a:lnTo>
                  <a:pt x="4271" y="2660"/>
                </a:lnTo>
                <a:lnTo>
                  <a:pt x="4260" y="2665"/>
                </a:lnTo>
                <a:lnTo>
                  <a:pt x="4219" y="2650"/>
                </a:lnTo>
                <a:lnTo>
                  <a:pt x="4214" y="2650"/>
                </a:lnTo>
                <a:lnTo>
                  <a:pt x="4208" y="2655"/>
                </a:lnTo>
                <a:lnTo>
                  <a:pt x="4214" y="2665"/>
                </a:lnTo>
                <a:lnTo>
                  <a:pt x="4219" y="2676"/>
                </a:lnTo>
                <a:lnTo>
                  <a:pt x="4219" y="2686"/>
                </a:lnTo>
                <a:lnTo>
                  <a:pt x="4219" y="2696"/>
                </a:lnTo>
                <a:lnTo>
                  <a:pt x="4208" y="2717"/>
                </a:lnTo>
                <a:lnTo>
                  <a:pt x="4203" y="2722"/>
                </a:lnTo>
                <a:lnTo>
                  <a:pt x="4203" y="2717"/>
                </a:lnTo>
                <a:lnTo>
                  <a:pt x="4198" y="2696"/>
                </a:lnTo>
                <a:lnTo>
                  <a:pt x="4193" y="2691"/>
                </a:lnTo>
                <a:lnTo>
                  <a:pt x="4188" y="2696"/>
                </a:lnTo>
                <a:lnTo>
                  <a:pt x="4177" y="2712"/>
                </a:lnTo>
                <a:lnTo>
                  <a:pt x="4177" y="2733"/>
                </a:lnTo>
                <a:lnTo>
                  <a:pt x="4172" y="2759"/>
                </a:lnTo>
                <a:lnTo>
                  <a:pt x="4172" y="2764"/>
                </a:lnTo>
                <a:lnTo>
                  <a:pt x="4177" y="2769"/>
                </a:lnTo>
                <a:lnTo>
                  <a:pt x="4182" y="2780"/>
                </a:lnTo>
                <a:lnTo>
                  <a:pt x="4172" y="2785"/>
                </a:lnTo>
                <a:lnTo>
                  <a:pt x="4162" y="2785"/>
                </a:lnTo>
                <a:lnTo>
                  <a:pt x="4151" y="2785"/>
                </a:lnTo>
                <a:lnTo>
                  <a:pt x="4141" y="2780"/>
                </a:lnTo>
                <a:lnTo>
                  <a:pt x="4130" y="2769"/>
                </a:lnTo>
                <a:lnTo>
                  <a:pt x="4125" y="2774"/>
                </a:lnTo>
                <a:lnTo>
                  <a:pt x="4115" y="2785"/>
                </a:lnTo>
                <a:lnTo>
                  <a:pt x="4104" y="2805"/>
                </a:lnTo>
                <a:lnTo>
                  <a:pt x="4089" y="2826"/>
                </a:lnTo>
                <a:lnTo>
                  <a:pt x="4068" y="2831"/>
                </a:lnTo>
                <a:lnTo>
                  <a:pt x="4058" y="2831"/>
                </a:lnTo>
                <a:lnTo>
                  <a:pt x="4058" y="2826"/>
                </a:lnTo>
                <a:lnTo>
                  <a:pt x="4063" y="2821"/>
                </a:lnTo>
                <a:lnTo>
                  <a:pt x="4073" y="2805"/>
                </a:lnTo>
                <a:lnTo>
                  <a:pt x="4073" y="2790"/>
                </a:lnTo>
                <a:lnTo>
                  <a:pt x="4063" y="2795"/>
                </a:lnTo>
                <a:lnTo>
                  <a:pt x="4053" y="2795"/>
                </a:lnTo>
                <a:lnTo>
                  <a:pt x="4042" y="2790"/>
                </a:lnTo>
                <a:lnTo>
                  <a:pt x="4037" y="2785"/>
                </a:lnTo>
                <a:lnTo>
                  <a:pt x="4037" y="2774"/>
                </a:lnTo>
                <a:lnTo>
                  <a:pt x="4047" y="2764"/>
                </a:lnTo>
                <a:lnTo>
                  <a:pt x="4063" y="2759"/>
                </a:lnTo>
                <a:lnTo>
                  <a:pt x="4099" y="2759"/>
                </a:lnTo>
                <a:lnTo>
                  <a:pt x="4110" y="2759"/>
                </a:lnTo>
                <a:lnTo>
                  <a:pt x="4115" y="2743"/>
                </a:lnTo>
                <a:lnTo>
                  <a:pt x="4110" y="2722"/>
                </a:lnTo>
                <a:lnTo>
                  <a:pt x="4115" y="2702"/>
                </a:lnTo>
                <a:lnTo>
                  <a:pt x="4120" y="2691"/>
                </a:lnTo>
                <a:lnTo>
                  <a:pt x="4115" y="2691"/>
                </a:lnTo>
                <a:lnTo>
                  <a:pt x="4089" y="2722"/>
                </a:lnTo>
                <a:lnTo>
                  <a:pt x="4079" y="2728"/>
                </a:lnTo>
                <a:lnTo>
                  <a:pt x="4073" y="2722"/>
                </a:lnTo>
                <a:lnTo>
                  <a:pt x="4068" y="2722"/>
                </a:lnTo>
                <a:lnTo>
                  <a:pt x="4058" y="2717"/>
                </a:lnTo>
                <a:lnTo>
                  <a:pt x="4063" y="2712"/>
                </a:lnTo>
                <a:lnTo>
                  <a:pt x="4089" y="2696"/>
                </a:lnTo>
                <a:lnTo>
                  <a:pt x="4099" y="2686"/>
                </a:lnTo>
                <a:lnTo>
                  <a:pt x="4099" y="2691"/>
                </a:lnTo>
                <a:lnTo>
                  <a:pt x="4104" y="2691"/>
                </a:lnTo>
                <a:lnTo>
                  <a:pt x="4115" y="2691"/>
                </a:lnTo>
                <a:lnTo>
                  <a:pt x="4141" y="2676"/>
                </a:lnTo>
                <a:lnTo>
                  <a:pt x="4156" y="2665"/>
                </a:lnTo>
                <a:lnTo>
                  <a:pt x="4151" y="2665"/>
                </a:lnTo>
                <a:lnTo>
                  <a:pt x="4063" y="2696"/>
                </a:lnTo>
                <a:lnTo>
                  <a:pt x="4027" y="2707"/>
                </a:lnTo>
                <a:lnTo>
                  <a:pt x="4042" y="2702"/>
                </a:lnTo>
                <a:lnTo>
                  <a:pt x="4047" y="2696"/>
                </a:lnTo>
                <a:lnTo>
                  <a:pt x="4037" y="2696"/>
                </a:lnTo>
                <a:lnTo>
                  <a:pt x="4042" y="2696"/>
                </a:lnTo>
                <a:lnTo>
                  <a:pt x="4068" y="2686"/>
                </a:lnTo>
                <a:lnTo>
                  <a:pt x="4125" y="2665"/>
                </a:lnTo>
                <a:lnTo>
                  <a:pt x="4130" y="2660"/>
                </a:lnTo>
                <a:lnTo>
                  <a:pt x="4136" y="2655"/>
                </a:lnTo>
                <a:lnTo>
                  <a:pt x="4141" y="2639"/>
                </a:lnTo>
                <a:lnTo>
                  <a:pt x="4151" y="2634"/>
                </a:lnTo>
                <a:lnTo>
                  <a:pt x="4151" y="2639"/>
                </a:lnTo>
                <a:lnTo>
                  <a:pt x="4156" y="2639"/>
                </a:lnTo>
                <a:lnTo>
                  <a:pt x="2276" y="2364"/>
                </a:lnTo>
                <a:lnTo>
                  <a:pt x="4146" y="2447"/>
                </a:lnTo>
                <a:lnTo>
                  <a:pt x="4151" y="2447"/>
                </a:lnTo>
                <a:lnTo>
                  <a:pt x="4141" y="2457"/>
                </a:lnTo>
                <a:lnTo>
                  <a:pt x="4146" y="2447"/>
                </a:lnTo>
                <a:lnTo>
                  <a:pt x="2276" y="2364"/>
                </a:lnTo>
                <a:lnTo>
                  <a:pt x="4125" y="2494"/>
                </a:lnTo>
                <a:lnTo>
                  <a:pt x="4130" y="2483"/>
                </a:lnTo>
                <a:lnTo>
                  <a:pt x="4125" y="2483"/>
                </a:lnTo>
                <a:lnTo>
                  <a:pt x="4130" y="2478"/>
                </a:lnTo>
                <a:lnTo>
                  <a:pt x="4136" y="2463"/>
                </a:lnTo>
                <a:lnTo>
                  <a:pt x="4136" y="2473"/>
                </a:lnTo>
                <a:lnTo>
                  <a:pt x="4141" y="2478"/>
                </a:lnTo>
                <a:lnTo>
                  <a:pt x="4146" y="2483"/>
                </a:lnTo>
                <a:lnTo>
                  <a:pt x="4141" y="2494"/>
                </a:lnTo>
                <a:lnTo>
                  <a:pt x="4120" y="2504"/>
                </a:lnTo>
                <a:lnTo>
                  <a:pt x="4125" y="2494"/>
                </a:lnTo>
                <a:lnTo>
                  <a:pt x="2276" y="2364"/>
                </a:lnTo>
                <a:lnTo>
                  <a:pt x="4125" y="2546"/>
                </a:lnTo>
                <a:lnTo>
                  <a:pt x="4125" y="2541"/>
                </a:lnTo>
                <a:lnTo>
                  <a:pt x="4136" y="2541"/>
                </a:lnTo>
                <a:lnTo>
                  <a:pt x="4146" y="2541"/>
                </a:lnTo>
                <a:lnTo>
                  <a:pt x="4151" y="2541"/>
                </a:lnTo>
                <a:lnTo>
                  <a:pt x="4136" y="2551"/>
                </a:lnTo>
                <a:lnTo>
                  <a:pt x="4125" y="2561"/>
                </a:lnTo>
                <a:lnTo>
                  <a:pt x="4115" y="2572"/>
                </a:lnTo>
                <a:lnTo>
                  <a:pt x="4104" y="2582"/>
                </a:lnTo>
                <a:lnTo>
                  <a:pt x="4099" y="2598"/>
                </a:lnTo>
                <a:lnTo>
                  <a:pt x="4058" y="2603"/>
                </a:lnTo>
                <a:lnTo>
                  <a:pt x="4063" y="2598"/>
                </a:lnTo>
                <a:lnTo>
                  <a:pt x="4063" y="2593"/>
                </a:lnTo>
                <a:lnTo>
                  <a:pt x="4047" y="2603"/>
                </a:lnTo>
                <a:lnTo>
                  <a:pt x="4037" y="2603"/>
                </a:lnTo>
                <a:lnTo>
                  <a:pt x="4037" y="2598"/>
                </a:lnTo>
                <a:lnTo>
                  <a:pt x="4037" y="2593"/>
                </a:lnTo>
                <a:lnTo>
                  <a:pt x="4047" y="2567"/>
                </a:lnTo>
                <a:lnTo>
                  <a:pt x="4032" y="2587"/>
                </a:lnTo>
                <a:lnTo>
                  <a:pt x="4032" y="2556"/>
                </a:lnTo>
                <a:lnTo>
                  <a:pt x="4027" y="2551"/>
                </a:lnTo>
                <a:lnTo>
                  <a:pt x="4037" y="2541"/>
                </a:lnTo>
                <a:lnTo>
                  <a:pt x="4047" y="2541"/>
                </a:lnTo>
                <a:lnTo>
                  <a:pt x="4063" y="2561"/>
                </a:lnTo>
                <a:lnTo>
                  <a:pt x="4089" y="2577"/>
                </a:lnTo>
                <a:lnTo>
                  <a:pt x="4104" y="2582"/>
                </a:lnTo>
                <a:lnTo>
                  <a:pt x="4115" y="2572"/>
                </a:lnTo>
                <a:lnTo>
                  <a:pt x="4125" y="2546"/>
                </a:lnTo>
                <a:lnTo>
                  <a:pt x="2276" y="2364"/>
                </a:lnTo>
                <a:lnTo>
                  <a:pt x="83" y="1237"/>
                </a:lnTo>
                <a:lnTo>
                  <a:pt x="89" y="1237"/>
                </a:lnTo>
                <a:lnTo>
                  <a:pt x="89" y="1231"/>
                </a:lnTo>
                <a:lnTo>
                  <a:pt x="83" y="1231"/>
                </a:lnTo>
                <a:lnTo>
                  <a:pt x="78" y="1237"/>
                </a:lnTo>
                <a:lnTo>
                  <a:pt x="83" y="1237"/>
                </a:lnTo>
                <a:lnTo>
                  <a:pt x="2276" y="2364"/>
                </a:lnTo>
                <a:lnTo>
                  <a:pt x="135" y="1299"/>
                </a:lnTo>
                <a:lnTo>
                  <a:pt x="140" y="1299"/>
                </a:lnTo>
                <a:lnTo>
                  <a:pt x="140" y="1294"/>
                </a:lnTo>
                <a:lnTo>
                  <a:pt x="135" y="1294"/>
                </a:lnTo>
                <a:lnTo>
                  <a:pt x="135" y="1299"/>
                </a:lnTo>
                <a:lnTo>
                  <a:pt x="130" y="1299"/>
                </a:lnTo>
                <a:lnTo>
                  <a:pt x="135" y="1299"/>
                </a:lnTo>
                <a:lnTo>
                  <a:pt x="2276" y="2364"/>
                </a:lnTo>
                <a:lnTo>
                  <a:pt x="26" y="1263"/>
                </a:lnTo>
                <a:lnTo>
                  <a:pt x="31" y="1257"/>
                </a:lnTo>
                <a:lnTo>
                  <a:pt x="26" y="1257"/>
                </a:lnTo>
                <a:lnTo>
                  <a:pt x="26" y="1263"/>
                </a:lnTo>
                <a:lnTo>
                  <a:pt x="2276" y="2364"/>
                </a:lnTo>
                <a:lnTo>
                  <a:pt x="140" y="1299"/>
                </a:lnTo>
                <a:lnTo>
                  <a:pt x="140" y="1304"/>
                </a:lnTo>
                <a:lnTo>
                  <a:pt x="146" y="1304"/>
                </a:lnTo>
                <a:lnTo>
                  <a:pt x="146" y="1299"/>
                </a:lnTo>
                <a:lnTo>
                  <a:pt x="146" y="1294"/>
                </a:lnTo>
                <a:lnTo>
                  <a:pt x="140" y="1294"/>
                </a:lnTo>
                <a:lnTo>
                  <a:pt x="140" y="1299"/>
                </a:lnTo>
                <a:lnTo>
                  <a:pt x="2276" y="2364"/>
                </a:lnTo>
                <a:lnTo>
                  <a:pt x="99" y="1263"/>
                </a:lnTo>
                <a:lnTo>
                  <a:pt x="109" y="1263"/>
                </a:lnTo>
                <a:lnTo>
                  <a:pt x="109" y="1257"/>
                </a:lnTo>
                <a:lnTo>
                  <a:pt x="99" y="1263"/>
                </a:lnTo>
                <a:lnTo>
                  <a:pt x="2276" y="2364"/>
                </a:lnTo>
                <a:lnTo>
                  <a:pt x="11" y="1013"/>
                </a:lnTo>
                <a:lnTo>
                  <a:pt x="5" y="1018"/>
                </a:lnTo>
                <a:lnTo>
                  <a:pt x="0" y="1018"/>
                </a:lnTo>
                <a:lnTo>
                  <a:pt x="5" y="1018"/>
                </a:lnTo>
                <a:lnTo>
                  <a:pt x="11" y="1013"/>
                </a:lnTo>
                <a:lnTo>
                  <a:pt x="2276" y="2364"/>
                </a:lnTo>
                <a:lnTo>
                  <a:pt x="0" y="915"/>
                </a:lnTo>
                <a:lnTo>
                  <a:pt x="0" y="920"/>
                </a:lnTo>
                <a:lnTo>
                  <a:pt x="89" y="816"/>
                </a:lnTo>
                <a:lnTo>
                  <a:pt x="130" y="769"/>
                </a:lnTo>
                <a:lnTo>
                  <a:pt x="0" y="915"/>
                </a:lnTo>
                <a:lnTo>
                  <a:pt x="2276" y="2364"/>
                </a:lnTo>
                <a:lnTo>
                  <a:pt x="83" y="774"/>
                </a:lnTo>
                <a:lnTo>
                  <a:pt x="94" y="774"/>
                </a:lnTo>
                <a:lnTo>
                  <a:pt x="99" y="769"/>
                </a:lnTo>
                <a:lnTo>
                  <a:pt x="89" y="769"/>
                </a:lnTo>
                <a:lnTo>
                  <a:pt x="83" y="774"/>
                </a:lnTo>
                <a:lnTo>
                  <a:pt x="2276" y="2364"/>
                </a:lnTo>
                <a:lnTo>
                  <a:pt x="125" y="764"/>
                </a:lnTo>
                <a:lnTo>
                  <a:pt x="120" y="764"/>
                </a:lnTo>
                <a:lnTo>
                  <a:pt x="114" y="769"/>
                </a:lnTo>
                <a:lnTo>
                  <a:pt x="120" y="769"/>
                </a:lnTo>
                <a:lnTo>
                  <a:pt x="125" y="764"/>
                </a:lnTo>
                <a:lnTo>
                  <a:pt x="2276" y="2364"/>
                </a:lnTo>
                <a:lnTo>
                  <a:pt x="5" y="411"/>
                </a:lnTo>
                <a:lnTo>
                  <a:pt x="11" y="416"/>
                </a:lnTo>
                <a:lnTo>
                  <a:pt x="11" y="421"/>
                </a:lnTo>
                <a:lnTo>
                  <a:pt x="11" y="405"/>
                </a:lnTo>
                <a:lnTo>
                  <a:pt x="11" y="411"/>
                </a:lnTo>
                <a:lnTo>
                  <a:pt x="11" y="416"/>
                </a:lnTo>
                <a:lnTo>
                  <a:pt x="11" y="405"/>
                </a:lnTo>
                <a:lnTo>
                  <a:pt x="11" y="395"/>
                </a:lnTo>
                <a:lnTo>
                  <a:pt x="11" y="400"/>
                </a:lnTo>
                <a:lnTo>
                  <a:pt x="11" y="395"/>
                </a:lnTo>
                <a:lnTo>
                  <a:pt x="11" y="385"/>
                </a:lnTo>
                <a:lnTo>
                  <a:pt x="5" y="385"/>
                </a:lnTo>
                <a:lnTo>
                  <a:pt x="5" y="379"/>
                </a:lnTo>
                <a:lnTo>
                  <a:pt x="0" y="369"/>
                </a:lnTo>
                <a:lnTo>
                  <a:pt x="0" y="374"/>
                </a:lnTo>
                <a:lnTo>
                  <a:pt x="0" y="400"/>
                </a:lnTo>
                <a:lnTo>
                  <a:pt x="0" y="405"/>
                </a:lnTo>
                <a:lnTo>
                  <a:pt x="0" y="411"/>
                </a:lnTo>
                <a:lnTo>
                  <a:pt x="5" y="411"/>
                </a:lnTo>
                <a:lnTo>
                  <a:pt x="2276" y="2364"/>
                </a:lnTo>
                <a:lnTo>
                  <a:pt x="3065" y="977"/>
                </a:lnTo>
                <a:lnTo>
                  <a:pt x="3071" y="972"/>
                </a:lnTo>
                <a:lnTo>
                  <a:pt x="3071" y="961"/>
                </a:lnTo>
                <a:lnTo>
                  <a:pt x="3065" y="972"/>
                </a:lnTo>
                <a:lnTo>
                  <a:pt x="3065" y="977"/>
                </a:lnTo>
                <a:lnTo>
                  <a:pt x="2276" y="2364"/>
                </a:lnTo>
                <a:lnTo>
                  <a:pt x="229" y="1138"/>
                </a:lnTo>
                <a:lnTo>
                  <a:pt x="234" y="1138"/>
                </a:lnTo>
                <a:lnTo>
                  <a:pt x="234" y="1133"/>
                </a:lnTo>
                <a:lnTo>
                  <a:pt x="224" y="1138"/>
                </a:lnTo>
                <a:lnTo>
                  <a:pt x="229" y="1138"/>
                </a:lnTo>
                <a:lnTo>
                  <a:pt x="2276" y="2364"/>
                </a:lnTo>
                <a:lnTo>
                  <a:pt x="146" y="1330"/>
                </a:lnTo>
                <a:lnTo>
                  <a:pt x="265" y="1247"/>
                </a:lnTo>
                <a:lnTo>
                  <a:pt x="270" y="1247"/>
                </a:lnTo>
                <a:lnTo>
                  <a:pt x="276" y="1242"/>
                </a:lnTo>
                <a:lnTo>
                  <a:pt x="348" y="1190"/>
                </a:lnTo>
                <a:lnTo>
                  <a:pt x="353" y="1190"/>
                </a:lnTo>
                <a:lnTo>
                  <a:pt x="348" y="1190"/>
                </a:lnTo>
                <a:lnTo>
                  <a:pt x="353" y="1190"/>
                </a:lnTo>
                <a:lnTo>
                  <a:pt x="359" y="1185"/>
                </a:lnTo>
                <a:lnTo>
                  <a:pt x="442" y="1122"/>
                </a:lnTo>
                <a:lnTo>
                  <a:pt x="437" y="1122"/>
                </a:lnTo>
                <a:lnTo>
                  <a:pt x="437" y="1128"/>
                </a:lnTo>
                <a:lnTo>
                  <a:pt x="442" y="1122"/>
                </a:lnTo>
                <a:lnTo>
                  <a:pt x="447" y="1117"/>
                </a:lnTo>
                <a:lnTo>
                  <a:pt x="515" y="1096"/>
                </a:lnTo>
                <a:lnTo>
                  <a:pt x="515" y="1102"/>
                </a:lnTo>
                <a:lnTo>
                  <a:pt x="520" y="1096"/>
                </a:lnTo>
                <a:lnTo>
                  <a:pt x="525" y="1096"/>
                </a:lnTo>
                <a:lnTo>
                  <a:pt x="541" y="1091"/>
                </a:lnTo>
                <a:lnTo>
                  <a:pt x="546" y="1091"/>
                </a:lnTo>
                <a:lnTo>
                  <a:pt x="546" y="1096"/>
                </a:lnTo>
                <a:lnTo>
                  <a:pt x="504" y="1128"/>
                </a:lnTo>
                <a:lnTo>
                  <a:pt x="499" y="1133"/>
                </a:lnTo>
                <a:lnTo>
                  <a:pt x="478" y="1159"/>
                </a:lnTo>
                <a:lnTo>
                  <a:pt x="468" y="1174"/>
                </a:lnTo>
                <a:lnTo>
                  <a:pt x="489" y="1159"/>
                </a:lnTo>
                <a:lnTo>
                  <a:pt x="520" y="1133"/>
                </a:lnTo>
                <a:lnTo>
                  <a:pt x="525" y="1128"/>
                </a:lnTo>
                <a:lnTo>
                  <a:pt x="525" y="1133"/>
                </a:lnTo>
                <a:lnTo>
                  <a:pt x="468" y="1211"/>
                </a:lnTo>
                <a:lnTo>
                  <a:pt x="468" y="1216"/>
                </a:lnTo>
                <a:lnTo>
                  <a:pt x="463" y="1216"/>
                </a:lnTo>
                <a:lnTo>
                  <a:pt x="457" y="1221"/>
                </a:lnTo>
                <a:lnTo>
                  <a:pt x="421" y="1268"/>
                </a:lnTo>
                <a:lnTo>
                  <a:pt x="442" y="1257"/>
                </a:lnTo>
                <a:lnTo>
                  <a:pt x="509" y="1216"/>
                </a:lnTo>
                <a:lnTo>
                  <a:pt x="515" y="1216"/>
                </a:lnTo>
                <a:lnTo>
                  <a:pt x="520" y="1216"/>
                </a:lnTo>
                <a:lnTo>
                  <a:pt x="525" y="1211"/>
                </a:lnTo>
                <a:lnTo>
                  <a:pt x="530" y="1211"/>
                </a:lnTo>
                <a:lnTo>
                  <a:pt x="530" y="1205"/>
                </a:lnTo>
                <a:lnTo>
                  <a:pt x="530" y="1200"/>
                </a:lnTo>
                <a:lnTo>
                  <a:pt x="535" y="1205"/>
                </a:lnTo>
                <a:lnTo>
                  <a:pt x="530" y="1200"/>
                </a:lnTo>
                <a:lnTo>
                  <a:pt x="535" y="1200"/>
                </a:lnTo>
                <a:lnTo>
                  <a:pt x="535" y="1195"/>
                </a:lnTo>
                <a:lnTo>
                  <a:pt x="535" y="1185"/>
                </a:lnTo>
                <a:lnTo>
                  <a:pt x="525" y="1190"/>
                </a:lnTo>
                <a:lnTo>
                  <a:pt x="520" y="1190"/>
                </a:lnTo>
                <a:lnTo>
                  <a:pt x="515" y="1190"/>
                </a:lnTo>
                <a:lnTo>
                  <a:pt x="509" y="1190"/>
                </a:lnTo>
                <a:lnTo>
                  <a:pt x="504" y="1190"/>
                </a:lnTo>
                <a:lnTo>
                  <a:pt x="504" y="1195"/>
                </a:lnTo>
                <a:lnTo>
                  <a:pt x="520" y="1164"/>
                </a:lnTo>
                <a:lnTo>
                  <a:pt x="541" y="1133"/>
                </a:lnTo>
                <a:lnTo>
                  <a:pt x="546" y="1128"/>
                </a:lnTo>
                <a:lnTo>
                  <a:pt x="556" y="1133"/>
                </a:lnTo>
                <a:lnTo>
                  <a:pt x="551" y="1138"/>
                </a:lnTo>
                <a:lnTo>
                  <a:pt x="556" y="1138"/>
                </a:lnTo>
                <a:lnTo>
                  <a:pt x="561" y="1138"/>
                </a:lnTo>
                <a:lnTo>
                  <a:pt x="577" y="1138"/>
                </a:lnTo>
                <a:lnTo>
                  <a:pt x="582" y="1138"/>
                </a:lnTo>
                <a:lnTo>
                  <a:pt x="598" y="1133"/>
                </a:lnTo>
                <a:lnTo>
                  <a:pt x="613" y="1128"/>
                </a:lnTo>
                <a:lnTo>
                  <a:pt x="624" y="1112"/>
                </a:lnTo>
                <a:lnTo>
                  <a:pt x="702" y="1081"/>
                </a:lnTo>
                <a:lnTo>
                  <a:pt x="743" y="1055"/>
                </a:lnTo>
                <a:lnTo>
                  <a:pt x="759" y="1039"/>
                </a:lnTo>
                <a:lnTo>
                  <a:pt x="774" y="1018"/>
                </a:lnTo>
                <a:lnTo>
                  <a:pt x="779" y="987"/>
                </a:lnTo>
                <a:lnTo>
                  <a:pt x="785" y="946"/>
                </a:lnTo>
                <a:lnTo>
                  <a:pt x="790" y="946"/>
                </a:lnTo>
                <a:lnTo>
                  <a:pt x="790" y="940"/>
                </a:lnTo>
                <a:lnTo>
                  <a:pt x="795" y="940"/>
                </a:lnTo>
                <a:lnTo>
                  <a:pt x="795" y="935"/>
                </a:lnTo>
                <a:lnTo>
                  <a:pt x="800" y="935"/>
                </a:lnTo>
                <a:lnTo>
                  <a:pt x="800" y="925"/>
                </a:lnTo>
                <a:lnTo>
                  <a:pt x="795" y="920"/>
                </a:lnTo>
                <a:lnTo>
                  <a:pt x="790" y="920"/>
                </a:lnTo>
                <a:lnTo>
                  <a:pt x="785" y="920"/>
                </a:lnTo>
                <a:lnTo>
                  <a:pt x="790" y="904"/>
                </a:lnTo>
                <a:lnTo>
                  <a:pt x="795" y="899"/>
                </a:lnTo>
                <a:lnTo>
                  <a:pt x="790" y="904"/>
                </a:lnTo>
                <a:lnTo>
                  <a:pt x="790" y="878"/>
                </a:lnTo>
                <a:lnTo>
                  <a:pt x="790" y="852"/>
                </a:lnTo>
                <a:lnTo>
                  <a:pt x="795" y="811"/>
                </a:lnTo>
                <a:lnTo>
                  <a:pt x="795" y="764"/>
                </a:lnTo>
                <a:lnTo>
                  <a:pt x="795" y="759"/>
                </a:lnTo>
                <a:lnTo>
                  <a:pt x="795" y="753"/>
                </a:lnTo>
                <a:lnTo>
                  <a:pt x="800" y="753"/>
                </a:lnTo>
                <a:lnTo>
                  <a:pt x="795" y="753"/>
                </a:lnTo>
                <a:lnTo>
                  <a:pt x="795" y="733"/>
                </a:lnTo>
                <a:lnTo>
                  <a:pt x="800" y="733"/>
                </a:lnTo>
                <a:lnTo>
                  <a:pt x="805" y="733"/>
                </a:lnTo>
                <a:lnTo>
                  <a:pt x="805" y="738"/>
                </a:lnTo>
                <a:lnTo>
                  <a:pt x="805" y="733"/>
                </a:lnTo>
                <a:lnTo>
                  <a:pt x="805" y="738"/>
                </a:lnTo>
                <a:lnTo>
                  <a:pt x="811" y="733"/>
                </a:lnTo>
                <a:lnTo>
                  <a:pt x="816" y="733"/>
                </a:lnTo>
                <a:lnTo>
                  <a:pt x="816" y="727"/>
                </a:lnTo>
                <a:lnTo>
                  <a:pt x="811" y="727"/>
                </a:lnTo>
                <a:lnTo>
                  <a:pt x="811" y="722"/>
                </a:lnTo>
                <a:lnTo>
                  <a:pt x="800" y="722"/>
                </a:lnTo>
                <a:lnTo>
                  <a:pt x="795" y="727"/>
                </a:lnTo>
                <a:lnTo>
                  <a:pt x="800" y="727"/>
                </a:lnTo>
                <a:lnTo>
                  <a:pt x="795" y="727"/>
                </a:lnTo>
                <a:lnTo>
                  <a:pt x="800" y="727"/>
                </a:lnTo>
                <a:lnTo>
                  <a:pt x="795" y="733"/>
                </a:lnTo>
                <a:lnTo>
                  <a:pt x="795" y="707"/>
                </a:lnTo>
                <a:lnTo>
                  <a:pt x="800" y="707"/>
                </a:lnTo>
                <a:lnTo>
                  <a:pt x="795" y="707"/>
                </a:lnTo>
                <a:lnTo>
                  <a:pt x="790" y="634"/>
                </a:lnTo>
                <a:lnTo>
                  <a:pt x="800" y="629"/>
                </a:lnTo>
                <a:lnTo>
                  <a:pt x="800" y="624"/>
                </a:lnTo>
                <a:lnTo>
                  <a:pt x="795" y="629"/>
                </a:lnTo>
                <a:lnTo>
                  <a:pt x="795" y="624"/>
                </a:lnTo>
                <a:lnTo>
                  <a:pt x="790" y="624"/>
                </a:lnTo>
                <a:lnTo>
                  <a:pt x="790" y="618"/>
                </a:lnTo>
                <a:lnTo>
                  <a:pt x="795" y="613"/>
                </a:lnTo>
                <a:lnTo>
                  <a:pt x="790" y="613"/>
                </a:lnTo>
                <a:lnTo>
                  <a:pt x="785" y="582"/>
                </a:lnTo>
                <a:lnTo>
                  <a:pt x="790" y="577"/>
                </a:lnTo>
                <a:lnTo>
                  <a:pt x="790" y="572"/>
                </a:lnTo>
                <a:lnTo>
                  <a:pt x="785" y="572"/>
                </a:lnTo>
                <a:lnTo>
                  <a:pt x="774" y="504"/>
                </a:lnTo>
                <a:lnTo>
                  <a:pt x="774" y="499"/>
                </a:lnTo>
                <a:lnTo>
                  <a:pt x="790" y="499"/>
                </a:lnTo>
                <a:lnTo>
                  <a:pt x="800" y="489"/>
                </a:lnTo>
                <a:lnTo>
                  <a:pt x="795" y="489"/>
                </a:lnTo>
                <a:lnTo>
                  <a:pt x="774" y="499"/>
                </a:lnTo>
                <a:lnTo>
                  <a:pt x="764" y="447"/>
                </a:lnTo>
                <a:lnTo>
                  <a:pt x="759" y="379"/>
                </a:lnTo>
                <a:lnTo>
                  <a:pt x="748" y="317"/>
                </a:lnTo>
                <a:lnTo>
                  <a:pt x="733" y="244"/>
                </a:lnTo>
                <a:lnTo>
                  <a:pt x="717" y="172"/>
                </a:lnTo>
                <a:lnTo>
                  <a:pt x="733" y="255"/>
                </a:lnTo>
                <a:lnTo>
                  <a:pt x="743" y="353"/>
                </a:lnTo>
                <a:lnTo>
                  <a:pt x="722" y="229"/>
                </a:lnTo>
                <a:lnTo>
                  <a:pt x="686" y="94"/>
                </a:lnTo>
                <a:lnTo>
                  <a:pt x="707" y="187"/>
                </a:lnTo>
                <a:lnTo>
                  <a:pt x="748" y="385"/>
                </a:lnTo>
                <a:lnTo>
                  <a:pt x="748" y="411"/>
                </a:lnTo>
                <a:lnTo>
                  <a:pt x="754" y="437"/>
                </a:lnTo>
                <a:lnTo>
                  <a:pt x="728" y="343"/>
                </a:lnTo>
                <a:lnTo>
                  <a:pt x="702" y="229"/>
                </a:lnTo>
                <a:lnTo>
                  <a:pt x="660" y="114"/>
                </a:lnTo>
                <a:lnTo>
                  <a:pt x="603" y="0"/>
                </a:lnTo>
                <a:lnTo>
                  <a:pt x="650" y="114"/>
                </a:lnTo>
                <a:lnTo>
                  <a:pt x="702" y="255"/>
                </a:lnTo>
                <a:lnTo>
                  <a:pt x="722" y="338"/>
                </a:lnTo>
                <a:lnTo>
                  <a:pt x="738" y="421"/>
                </a:lnTo>
                <a:lnTo>
                  <a:pt x="748" y="504"/>
                </a:lnTo>
                <a:lnTo>
                  <a:pt x="754" y="592"/>
                </a:lnTo>
                <a:lnTo>
                  <a:pt x="748" y="598"/>
                </a:lnTo>
                <a:lnTo>
                  <a:pt x="754" y="598"/>
                </a:lnTo>
                <a:lnTo>
                  <a:pt x="754" y="650"/>
                </a:lnTo>
                <a:lnTo>
                  <a:pt x="748" y="618"/>
                </a:lnTo>
                <a:lnTo>
                  <a:pt x="738" y="509"/>
                </a:lnTo>
                <a:lnTo>
                  <a:pt x="738" y="546"/>
                </a:lnTo>
                <a:lnTo>
                  <a:pt x="728" y="551"/>
                </a:lnTo>
                <a:lnTo>
                  <a:pt x="660" y="327"/>
                </a:lnTo>
                <a:lnTo>
                  <a:pt x="650" y="244"/>
                </a:lnTo>
                <a:lnTo>
                  <a:pt x="634" y="161"/>
                </a:lnTo>
                <a:lnTo>
                  <a:pt x="613" y="78"/>
                </a:lnTo>
                <a:lnTo>
                  <a:pt x="582" y="0"/>
                </a:lnTo>
                <a:lnTo>
                  <a:pt x="561" y="0"/>
                </a:lnTo>
                <a:lnTo>
                  <a:pt x="582" y="57"/>
                </a:lnTo>
                <a:lnTo>
                  <a:pt x="603" y="135"/>
                </a:lnTo>
                <a:lnTo>
                  <a:pt x="624" y="218"/>
                </a:lnTo>
                <a:lnTo>
                  <a:pt x="629" y="218"/>
                </a:lnTo>
                <a:lnTo>
                  <a:pt x="644" y="286"/>
                </a:lnTo>
                <a:lnTo>
                  <a:pt x="660" y="364"/>
                </a:lnTo>
                <a:lnTo>
                  <a:pt x="676" y="452"/>
                </a:lnTo>
                <a:lnTo>
                  <a:pt x="655" y="379"/>
                </a:lnTo>
                <a:lnTo>
                  <a:pt x="639" y="327"/>
                </a:lnTo>
                <a:lnTo>
                  <a:pt x="624" y="281"/>
                </a:lnTo>
                <a:lnTo>
                  <a:pt x="639" y="296"/>
                </a:lnTo>
                <a:lnTo>
                  <a:pt x="629" y="270"/>
                </a:lnTo>
                <a:lnTo>
                  <a:pt x="618" y="255"/>
                </a:lnTo>
                <a:lnTo>
                  <a:pt x="613" y="250"/>
                </a:lnTo>
                <a:lnTo>
                  <a:pt x="618" y="239"/>
                </a:lnTo>
                <a:lnTo>
                  <a:pt x="608" y="213"/>
                </a:lnTo>
                <a:lnTo>
                  <a:pt x="624" y="218"/>
                </a:lnTo>
                <a:lnTo>
                  <a:pt x="572" y="99"/>
                </a:lnTo>
                <a:lnTo>
                  <a:pt x="520" y="0"/>
                </a:lnTo>
                <a:lnTo>
                  <a:pt x="0" y="0"/>
                </a:lnTo>
                <a:lnTo>
                  <a:pt x="0" y="312"/>
                </a:lnTo>
                <a:lnTo>
                  <a:pt x="16" y="302"/>
                </a:lnTo>
                <a:lnTo>
                  <a:pt x="37" y="302"/>
                </a:lnTo>
                <a:lnTo>
                  <a:pt x="89" y="302"/>
                </a:lnTo>
                <a:lnTo>
                  <a:pt x="114" y="317"/>
                </a:lnTo>
                <a:lnTo>
                  <a:pt x="151" y="338"/>
                </a:lnTo>
                <a:lnTo>
                  <a:pt x="192" y="374"/>
                </a:lnTo>
                <a:lnTo>
                  <a:pt x="229" y="416"/>
                </a:lnTo>
                <a:lnTo>
                  <a:pt x="255" y="463"/>
                </a:lnTo>
                <a:lnTo>
                  <a:pt x="276" y="509"/>
                </a:lnTo>
                <a:lnTo>
                  <a:pt x="265" y="520"/>
                </a:lnTo>
                <a:lnTo>
                  <a:pt x="250" y="473"/>
                </a:lnTo>
                <a:lnTo>
                  <a:pt x="229" y="437"/>
                </a:lnTo>
                <a:lnTo>
                  <a:pt x="208" y="405"/>
                </a:lnTo>
                <a:lnTo>
                  <a:pt x="182" y="379"/>
                </a:lnTo>
                <a:lnTo>
                  <a:pt x="140" y="343"/>
                </a:lnTo>
                <a:lnTo>
                  <a:pt x="99" y="322"/>
                </a:lnTo>
                <a:lnTo>
                  <a:pt x="63" y="312"/>
                </a:lnTo>
                <a:lnTo>
                  <a:pt x="31" y="312"/>
                </a:lnTo>
                <a:lnTo>
                  <a:pt x="0" y="317"/>
                </a:lnTo>
                <a:lnTo>
                  <a:pt x="47" y="317"/>
                </a:lnTo>
                <a:lnTo>
                  <a:pt x="89" y="327"/>
                </a:lnTo>
                <a:lnTo>
                  <a:pt x="125" y="343"/>
                </a:lnTo>
                <a:lnTo>
                  <a:pt x="161" y="369"/>
                </a:lnTo>
                <a:lnTo>
                  <a:pt x="192" y="400"/>
                </a:lnTo>
                <a:lnTo>
                  <a:pt x="218" y="437"/>
                </a:lnTo>
                <a:lnTo>
                  <a:pt x="239" y="483"/>
                </a:lnTo>
                <a:lnTo>
                  <a:pt x="260" y="525"/>
                </a:lnTo>
                <a:lnTo>
                  <a:pt x="213" y="592"/>
                </a:lnTo>
                <a:lnTo>
                  <a:pt x="177" y="644"/>
                </a:lnTo>
                <a:lnTo>
                  <a:pt x="172" y="650"/>
                </a:lnTo>
                <a:lnTo>
                  <a:pt x="192" y="634"/>
                </a:lnTo>
                <a:lnTo>
                  <a:pt x="218" y="613"/>
                </a:lnTo>
                <a:lnTo>
                  <a:pt x="224" y="608"/>
                </a:lnTo>
                <a:lnTo>
                  <a:pt x="224" y="613"/>
                </a:lnTo>
                <a:lnTo>
                  <a:pt x="187" y="665"/>
                </a:lnTo>
                <a:lnTo>
                  <a:pt x="135" y="722"/>
                </a:lnTo>
                <a:lnTo>
                  <a:pt x="130" y="717"/>
                </a:lnTo>
                <a:lnTo>
                  <a:pt x="135" y="717"/>
                </a:lnTo>
                <a:lnTo>
                  <a:pt x="130" y="717"/>
                </a:lnTo>
                <a:lnTo>
                  <a:pt x="130" y="712"/>
                </a:lnTo>
                <a:lnTo>
                  <a:pt x="125" y="712"/>
                </a:lnTo>
                <a:lnTo>
                  <a:pt x="120" y="712"/>
                </a:lnTo>
                <a:lnTo>
                  <a:pt x="114" y="712"/>
                </a:lnTo>
                <a:lnTo>
                  <a:pt x="109" y="712"/>
                </a:lnTo>
                <a:lnTo>
                  <a:pt x="104" y="712"/>
                </a:lnTo>
                <a:lnTo>
                  <a:pt x="104" y="717"/>
                </a:lnTo>
                <a:lnTo>
                  <a:pt x="104" y="722"/>
                </a:lnTo>
                <a:lnTo>
                  <a:pt x="99" y="722"/>
                </a:lnTo>
                <a:lnTo>
                  <a:pt x="104" y="727"/>
                </a:lnTo>
                <a:lnTo>
                  <a:pt x="99" y="727"/>
                </a:lnTo>
                <a:lnTo>
                  <a:pt x="104" y="727"/>
                </a:lnTo>
                <a:lnTo>
                  <a:pt x="99" y="733"/>
                </a:lnTo>
                <a:lnTo>
                  <a:pt x="104" y="733"/>
                </a:lnTo>
                <a:lnTo>
                  <a:pt x="99" y="738"/>
                </a:lnTo>
                <a:lnTo>
                  <a:pt x="104" y="738"/>
                </a:lnTo>
                <a:lnTo>
                  <a:pt x="109" y="738"/>
                </a:lnTo>
                <a:lnTo>
                  <a:pt x="109" y="743"/>
                </a:lnTo>
                <a:lnTo>
                  <a:pt x="109" y="738"/>
                </a:lnTo>
                <a:lnTo>
                  <a:pt x="109" y="743"/>
                </a:lnTo>
                <a:lnTo>
                  <a:pt x="114" y="738"/>
                </a:lnTo>
                <a:lnTo>
                  <a:pt x="114" y="743"/>
                </a:lnTo>
                <a:lnTo>
                  <a:pt x="114" y="738"/>
                </a:lnTo>
                <a:lnTo>
                  <a:pt x="114" y="743"/>
                </a:lnTo>
                <a:lnTo>
                  <a:pt x="109" y="748"/>
                </a:lnTo>
                <a:lnTo>
                  <a:pt x="114" y="743"/>
                </a:lnTo>
                <a:lnTo>
                  <a:pt x="120" y="743"/>
                </a:lnTo>
                <a:lnTo>
                  <a:pt x="120" y="738"/>
                </a:lnTo>
                <a:lnTo>
                  <a:pt x="125" y="738"/>
                </a:lnTo>
                <a:lnTo>
                  <a:pt x="130" y="738"/>
                </a:lnTo>
                <a:lnTo>
                  <a:pt x="130" y="733"/>
                </a:lnTo>
                <a:lnTo>
                  <a:pt x="135" y="727"/>
                </a:lnTo>
                <a:lnTo>
                  <a:pt x="192" y="676"/>
                </a:lnTo>
                <a:lnTo>
                  <a:pt x="239" y="629"/>
                </a:lnTo>
                <a:lnTo>
                  <a:pt x="244" y="618"/>
                </a:lnTo>
                <a:lnTo>
                  <a:pt x="239" y="613"/>
                </a:lnTo>
                <a:lnTo>
                  <a:pt x="234" y="613"/>
                </a:lnTo>
                <a:lnTo>
                  <a:pt x="239" y="608"/>
                </a:lnTo>
                <a:lnTo>
                  <a:pt x="260" y="592"/>
                </a:lnTo>
                <a:lnTo>
                  <a:pt x="255" y="613"/>
                </a:lnTo>
                <a:lnTo>
                  <a:pt x="255" y="618"/>
                </a:lnTo>
                <a:lnTo>
                  <a:pt x="255" y="639"/>
                </a:lnTo>
                <a:lnTo>
                  <a:pt x="244" y="639"/>
                </a:lnTo>
                <a:lnTo>
                  <a:pt x="239" y="639"/>
                </a:lnTo>
                <a:lnTo>
                  <a:pt x="239" y="650"/>
                </a:lnTo>
                <a:lnTo>
                  <a:pt x="239" y="665"/>
                </a:lnTo>
                <a:lnTo>
                  <a:pt x="0" y="956"/>
                </a:lnTo>
                <a:lnTo>
                  <a:pt x="0" y="977"/>
                </a:lnTo>
                <a:lnTo>
                  <a:pt x="5" y="966"/>
                </a:lnTo>
                <a:lnTo>
                  <a:pt x="31" y="961"/>
                </a:lnTo>
                <a:lnTo>
                  <a:pt x="0" y="998"/>
                </a:lnTo>
                <a:lnTo>
                  <a:pt x="31" y="961"/>
                </a:lnTo>
                <a:lnTo>
                  <a:pt x="57" y="956"/>
                </a:lnTo>
                <a:lnTo>
                  <a:pt x="63" y="961"/>
                </a:lnTo>
                <a:lnTo>
                  <a:pt x="63" y="956"/>
                </a:lnTo>
                <a:lnTo>
                  <a:pt x="68" y="951"/>
                </a:lnTo>
                <a:lnTo>
                  <a:pt x="89" y="946"/>
                </a:lnTo>
                <a:lnTo>
                  <a:pt x="0" y="1044"/>
                </a:lnTo>
                <a:lnTo>
                  <a:pt x="0" y="1268"/>
                </a:lnTo>
                <a:lnTo>
                  <a:pt x="78" y="1221"/>
                </a:lnTo>
                <a:lnTo>
                  <a:pt x="52" y="1247"/>
                </a:lnTo>
                <a:lnTo>
                  <a:pt x="47" y="1252"/>
                </a:lnTo>
                <a:lnTo>
                  <a:pt x="11" y="1289"/>
                </a:lnTo>
                <a:lnTo>
                  <a:pt x="5" y="1289"/>
                </a:lnTo>
                <a:lnTo>
                  <a:pt x="5" y="1294"/>
                </a:lnTo>
                <a:lnTo>
                  <a:pt x="5" y="1289"/>
                </a:lnTo>
                <a:lnTo>
                  <a:pt x="0" y="1299"/>
                </a:lnTo>
                <a:lnTo>
                  <a:pt x="47" y="1252"/>
                </a:lnTo>
                <a:lnTo>
                  <a:pt x="47" y="1257"/>
                </a:lnTo>
                <a:lnTo>
                  <a:pt x="47" y="1252"/>
                </a:lnTo>
                <a:lnTo>
                  <a:pt x="52" y="1252"/>
                </a:lnTo>
                <a:lnTo>
                  <a:pt x="63" y="1247"/>
                </a:lnTo>
                <a:lnTo>
                  <a:pt x="63" y="1242"/>
                </a:lnTo>
                <a:lnTo>
                  <a:pt x="57" y="1247"/>
                </a:lnTo>
                <a:lnTo>
                  <a:pt x="52" y="1247"/>
                </a:lnTo>
                <a:lnTo>
                  <a:pt x="83" y="1221"/>
                </a:lnTo>
                <a:lnTo>
                  <a:pt x="120" y="1200"/>
                </a:lnTo>
                <a:lnTo>
                  <a:pt x="78" y="1252"/>
                </a:lnTo>
                <a:lnTo>
                  <a:pt x="0" y="1304"/>
                </a:lnTo>
                <a:lnTo>
                  <a:pt x="0" y="1309"/>
                </a:lnTo>
                <a:lnTo>
                  <a:pt x="68" y="1263"/>
                </a:lnTo>
                <a:lnTo>
                  <a:pt x="0" y="1346"/>
                </a:lnTo>
                <a:lnTo>
                  <a:pt x="0" y="1351"/>
                </a:lnTo>
                <a:lnTo>
                  <a:pt x="73" y="1283"/>
                </a:lnTo>
                <a:lnTo>
                  <a:pt x="73" y="1278"/>
                </a:lnTo>
                <a:lnTo>
                  <a:pt x="73" y="1283"/>
                </a:lnTo>
                <a:lnTo>
                  <a:pt x="83" y="1278"/>
                </a:lnTo>
                <a:lnTo>
                  <a:pt x="78" y="1278"/>
                </a:lnTo>
                <a:lnTo>
                  <a:pt x="140" y="1221"/>
                </a:lnTo>
                <a:lnTo>
                  <a:pt x="114" y="1257"/>
                </a:lnTo>
                <a:lnTo>
                  <a:pt x="47" y="1315"/>
                </a:lnTo>
                <a:lnTo>
                  <a:pt x="0" y="1351"/>
                </a:lnTo>
                <a:lnTo>
                  <a:pt x="0" y="1387"/>
                </a:lnTo>
                <a:lnTo>
                  <a:pt x="73" y="1335"/>
                </a:lnTo>
                <a:lnTo>
                  <a:pt x="125" y="1294"/>
                </a:lnTo>
                <a:lnTo>
                  <a:pt x="78" y="1341"/>
                </a:lnTo>
                <a:lnTo>
                  <a:pt x="208" y="1226"/>
                </a:lnTo>
                <a:lnTo>
                  <a:pt x="166" y="1283"/>
                </a:lnTo>
                <a:lnTo>
                  <a:pt x="161" y="1283"/>
                </a:lnTo>
                <a:lnTo>
                  <a:pt x="161" y="1289"/>
                </a:lnTo>
                <a:lnTo>
                  <a:pt x="161" y="1294"/>
                </a:lnTo>
                <a:lnTo>
                  <a:pt x="156" y="1294"/>
                </a:lnTo>
                <a:lnTo>
                  <a:pt x="104" y="1330"/>
                </a:lnTo>
                <a:lnTo>
                  <a:pt x="99" y="1330"/>
                </a:lnTo>
                <a:lnTo>
                  <a:pt x="94" y="1335"/>
                </a:lnTo>
                <a:lnTo>
                  <a:pt x="89" y="1335"/>
                </a:lnTo>
                <a:lnTo>
                  <a:pt x="89" y="1341"/>
                </a:lnTo>
                <a:lnTo>
                  <a:pt x="57" y="1361"/>
                </a:lnTo>
                <a:lnTo>
                  <a:pt x="42" y="1372"/>
                </a:lnTo>
                <a:lnTo>
                  <a:pt x="37" y="1372"/>
                </a:lnTo>
                <a:lnTo>
                  <a:pt x="31" y="1372"/>
                </a:lnTo>
                <a:lnTo>
                  <a:pt x="21" y="1377"/>
                </a:lnTo>
                <a:lnTo>
                  <a:pt x="26" y="1377"/>
                </a:lnTo>
                <a:lnTo>
                  <a:pt x="21" y="1382"/>
                </a:lnTo>
                <a:lnTo>
                  <a:pt x="26" y="1382"/>
                </a:lnTo>
                <a:lnTo>
                  <a:pt x="21" y="1387"/>
                </a:lnTo>
                <a:lnTo>
                  <a:pt x="21" y="1382"/>
                </a:lnTo>
                <a:lnTo>
                  <a:pt x="16" y="1387"/>
                </a:lnTo>
                <a:lnTo>
                  <a:pt x="11" y="1387"/>
                </a:lnTo>
                <a:lnTo>
                  <a:pt x="5" y="1392"/>
                </a:lnTo>
                <a:lnTo>
                  <a:pt x="0" y="1398"/>
                </a:lnTo>
                <a:lnTo>
                  <a:pt x="0" y="1418"/>
                </a:lnTo>
                <a:lnTo>
                  <a:pt x="99" y="1361"/>
                </a:lnTo>
                <a:lnTo>
                  <a:pt x="99" y="1356"/>
                </a:lnTo>
                <a:lnTo>
                  <a:pt x="104" y="1356"/>
                </a:lnTo>
                <a:lnTo>
                  <a:pt x="120" y="1346"/>
                </a:lnTo>
                <a:lnTo>
                  <a:pt x="89" y="1392"/>
                </a:lnTo>
                <a:lnTo>
                  <a:pt x="83" y="1392"/>
                </a:lnTo>
                <a:lnTo>
                  <a:pt x="83" y="1398"/>
                </a:lnTo>
                <a:lnTo>
                  <a:pt x="5" y="1507"/>
                </a:lnTo>
                <a:lnTo>
                  <a:pt x="63" y="1429"/>
                </a:lnTo>
                <a:lnTo>
                  <a:pt x="68" y="1429"/>
                </a:lnTo>
                <a:lnTo>
                  <a:pt x="78" y="1424"/>
                </a:lnTo>
                <a:lnTo>
                  <a:pt x="78" y="1418"/>
                </a:lnTo>
                <a:lnTo>
                  <a:pt x="68" y="1424"/>
                </a:lnTo>
                <a:lnTo>
                  <a:pt x="83" y="1403"/>
                </a:lnTo>
                <a:lnTo>
                  <a:pt x="89" y="1403"/>
                </a:lnTo>
                <a:lnTo>
                  <a:pt x="94" y="1403"/>
                </a:lnTo>
                <a:lnTo>
                  <a:pt x="99" y="1398"/>
                </a:lnTo>
                <a:lnTo>
                  <a:pt x="99" y="1392"/>
                </a:lnTo>
                <a:lnTo>
                  <a:pt x="104" y="1392"/>
                </a:lnTo>
                <a:lnTo>
                  <a:pt x="99" y="1392"/>
                </a:lnTo>
                <a:lnTo>
                  <a:pt x="104" y="1392"/>
                </a:lnTo>
                <a:lnTo>
                  <a:pt x="99" y="1392"/>
                </a:lnTo>
                <a:lnTo>
                  <a:pt x="99" y="1387"/>
                </a:lnTo>
                <a:lnTo>
                  <a:pt x="94" y="1387"/>
                </a:lnTo>
                <a:lnTo>
                  <a:pt x="135" y="1341"/>
                </a:lnTo>
                <a:lnTo>
                  <a:pt x="135" y="1335"/>
                </a:lnTo>
                <a:lnTo>
                  <a:pt x="140" y="1335"/>
                </a:lnTo>
                <a:lnTo>
                  <a:pt x="146" y="1330"/>
                </a:lnTo>
                <a:lnTo>
                  <a:pt x="2276" y="2364"/>
                </a:lnTo>
                <a:lnTo>
                  <a:pt x="499" y="1205"/>
                </a:lnTo>
                <a:lnTo>
                  <a:pt x="483" y="1216"/>
                </a:lnTo>
                <a:lnTo>
                  <a:pt x="494" y="1211"/>
                </a:lnTo>
                <a:lnTo>
                  <a:pt x="499" y="1200"/>
                </a:lnTo>
                <a:lnTo>
                  <a:pt x="504" y="1205"/>
                </a:lnTo>
                <a:lnTo>
                  <a:pt x="499" y="1205"/>
                </a:lnTo>
                <a:lnTo>
                  <a:pt x="2276" y="2364"/>
                </a:lnTo>
                <a:lnTo>
                  <a:pt x="499" y="1200"/>
                </a:lnTo>
                <a:lnTo>
                  <a:pt x="504" y="1195"/>
                </a:lnTo>
                <a:lnTo>
                  <a:pt x="504" y="1200"/>
                </a:lnTo>
                <a:lnTo>
                  <a:pt x="499" y="1200"/>
                </a:lnTo>
                <a:lnTo>
                  <a:pt x="2276" y="2364"/>
                </a:lnTo>
                <a:lnTo>
                  <a:pt x="785" y="618"/>
                </a:lnTo>
                <a:lnTo>
                  <a:pt x="785" y="629"/>
                </a:lnTo>
                <a:lnTo>
                  <a:pt x="785" y="634"/>
                </a:lnTo>
                <a:lnTo>
                  <a:pt x="790" y="748"/>
                </a:lnTo>
                <a:lnTo>
                  <a:pt x="790" y="753"/>
                </a:lnTo>
                <a:lnTo>
                  <a:pt x="785" y="753"/>
                </a:lnTo>
                <a:lnTo>
                  <a:pt x="790" y="753"/>
                </a:lnTo>
                <a:lnTo>
                  <a:pt x="785" y="816"/>
                </a:lnTo>
                <a:lnTo>
                  <a:pt x="785" y="795"/>
                </a:lnTo>
                <a:lnTo>
                  <a:pt x="779" y="774"/>
                </a:lnTo>
                <a:lnTo>
                  <a:pt x="779" y="696"/>
                </a:lnTo>
                <a:lnTo>
                  <a:pt x="774" y="582"/>
                </a:lnTo>
                <a:lnTo>
                  <a:pt x="779" y="582"/>
                </a:lnTo>
                <a:lnTo>
                  <a:pt x="785" y="618"/>
                </a:lnTo>
                <a:lnTo>
                  <a:pt x="2276" y="2364"/>
                </a:lnTo>
                <a:lnTo>
                  <a:pt x="779" y="577"/>
                </a:lnTo>
                <a:lnTo>
                  <a:pt x="774" y="577"/>
                </a:lnTo>
                <a:lnTo>
                  <a:pt x="774" y="582"/>
                </a:lnTo>
                <a:lnTo>
                  <a:pt x="769" y="535"/>
                </a:lnTo>
                <a:lnTo>
                  <a:pt x="764" y="515"/>
                </a:lnTo>
                <a:lnTo>
                  <a:pt x="764" y="478"/>
                </a:lnTo>
                <a:lnTo>
                  <a:pt x="779" y="577"/>
                </a:lnTo>
                <a:lnTo>
                  <a:pt x="2276" y="2364"/>
                </a:lnTo>
                <a:lnTo>
                  <a:pt x="728" y="556"/>
                </a:lnTo>
                <a:lnTo>
                  <a:pt x="738" y="551"/>
                </a:lnTo>
                <a:lnTo>
                  <a:pt x="738" y="546"/>
                </a:lnTo>
                <a:lnTo>
                  <a:pt x="738" y="587"/>
                </a:lnTo>
                <a:lnTo>
                  <a:pt x="728" y="556"/>
                </a:lnTo>
                <a:lnTo>
                  <a:pt x="2276" y="2364"/>
                </a:lnTo>
                <a:lnTo>
                  <a:pt x="728" y="1013"/>
                </a:lnTo>
                <a:lnTo>
                  <a:pt x="728" y="1018"/>
                </a:lnTo>
                <a:lnTo>
                  <a:pt x="728" y="1013"/>
                </a:lnTo>
                <a:lnTo>
                  <a:pt x="2276" y="2364"/>
                </a:lnTo>
                <a:lnTo>
                  <a:pt x="509" y="857"/>
                </a:lnTo>
                <a:lnTo>
                  <a:pt x="504" y="863"/>
                </a:lnTo>
                <a:lnTo>
                  <a:pt x="504" y="857"/>
                </a:lnTo>
                <a:lnTo>
                  <a:pt x="509" y="857"/>
                </a:lnTo>
                <a:lnTo>
                  <a:pt x="2276" y="2364"/>
                </a:lnTo>
                <a:lnTo>
                  <a:pt x="509" y="1065"/>
                </a:lnTo>
                <a:lnTo>
                  <a:pt x="520" y="1060"/>
                </a:lnTo>
                <a:lnTo>
                  <a:pt x="504" y="1070"/>
                </a:lnTo>
                <a:lnTo>
                  <a:pt x="509" y="1065"/>
                </a:lnTo>
                <a:lnTo>
                  <a:pt x="2276" y="2364"/>
                </a:lnTo>
                <a:lnTo>
                  <a:pt x="494" y="1076"/>
                </a:lnTo>
                <a:lnTo>
                  <a:pt x="520" y="1070"/>
                </a:lnTo>
                <a:lnTo>
                  <a:pt x="489" y="1081"/>
                </a:lnTo>
                <a:lnTo>
                  <a:pt x="494" y="1076"/>
                </a:lnTo>
                <a:lnTo>
                  <a:pt x="2276" y="2364"/>
                </a:lnTo>
                <a:lnTo>
                  <a:pt x="483" y="1086"/>
                </a:lnTo>
                <a:lnTo>
                  <a:pt x="546" y="1070"/>
                </a:lnTo>
                <a:lnTo>
                  <a:pt x="504" y="1091"/>
                </a:lnTo>
                <a:lnTo>
                  <a:pt x="546" y="1081"/>
                </a:lnTo>
                <a:lnTo>
                  <a:pt x="447" y="1117"/>
                </a:lnTo>
                <a:lnTo>
                  <a:pt x="483" y="1086"/>
                </a:lnTo>
                <a:lnTo>
                  <a:pt x="2276" y="2364"/>
                </a:lnTo>
                <a:lnTo>
                  <a:pt x="395" y="1112"/>
                </a:lnTo>
                <a:lnTo>
                  <a:pt x="400" y="1107"/>
                </a:lnTo>
                <a:lnTo>
                  <a:pt x="400" y="1112"/>
                </a:lnTo>
                <a:lnTo>
                  <a:pt x="400" y="1107"/>
                </a:lnTo>
                <a:lnTo>
                  <a:pt x="400" y="1112"/>
                </a:lnTo>
                <a:lnTo>
                  <a:pt x="395" y="1112"/>
                </a:lnTo>
                <a:lnTo>
                  <a:pt x="2276" y="2364"/>
                </a:lnTo>
                <a:lnTo>
                  <a:pt x="421" y="1044"/>
                </a:lnTo>
                <a:lnTo>
                  <a:pt x="416" y="1055"/>
                </a:lnTo>
                <a:lnTo>
                  <a:pt x="390" y="1070"/>
                </a:lnTo>
                <a:lnTo>
                  <a:pt x="421" y="1044"/>
                </a:lnTo>
                <a:lnTo>
                  <a:pt x="2276" y="2364"/>
                </a:lnTo>
                <a:lnTo>
                  <a:pt x="317" y="733"/>
                </a:lnTo>
                <a:lnTo>
                  <a:pt x="322" y="727"/>
                </a:lnTo>
                <a:lnTo>
                  <a:pt x="322" y="733"/>
                </a:lnTo>
                <a:lnTo>
                  <a:pt x="317" y="727"/>
                </a:lnTo>
                <a:lnTo>
                  <a:pt x="317" y="733"/>
                </a:lnTo>
                <a:lnTo>
                  <a:pt x="2276" y="2364"/>
                </a:lnTo>
                <a:lnTo>
                  <a:pt x="281" y="546"/>
                </a:lnTo>
                <a:lnTo>
                  <a:pt x="281" y="540"/>
                </a:lnTo>
                <a:lnTo>
                  <a:pt x="286" y="546"/>
                </a:lnTo>
                <a:lnTo>
                  <a:pt x="281" y="551"/>
                </a:lnTo>
                <a:lnTo>
                  <a:pt x="281" y="546"/>
                </a:lnTo>
                <a:lnTo>
                  <a:pt x="2276" y="2364"/>
                </a:lnTo>
                <a:lnTo>
                  <a:pt x="270" y="582"/>
                </a:lnTo>
                <a:lnTo>
                  <a:pt x="281" y="577"/>
                </a:lnTo>
                <a:lnTo>
                  <a:pt x="286" y="603"/>
                </a:lnTo>
                <a:lnTo>
                  <a:pt x="281" y="613"/>
                </a:lnTo>
                <a:lnTo>
                  <a:pt x="276" y="618"/>
                </a:lnTo>
                <a:lnTo>
                  <a:pt x="265" y="613"/>
                </a:lnTo>
                <a:lnTo>
                  <a:pt x="270" y="582"/>
                </a:lnTo>
                <a:lnTo>
                  <a:pt x="2276" y="2364"/>
                </a:lnTo>
                <a:lnTo>
                  <a:pt x="260" y="629"/>
                </a:lnTo>
                <a:lnTo>
                  <a:pt x="265" y="634"/>
                </a:lnTo>
                <a:lnTo>
                  <a:pt x="260" y="644"/>
                </a:lnTo>
                <a:lnTo>
                  <a:pt x="255" y="639"/>
                </a:lnTo>
                <a:lnTo>
                  <a:pt x="260" y="629"/>
                </a:lnTo>
                <a:lnTo>
                  <a:pt x="2276" y="2364"/>
                </a:lnTo>
                <a:lnTo>
                  <a:pt x="244" y="696"/>
                </a:lnTo>
                <a:lnTo>
                  <a:pt x="286" y="644"/>
                </a:lnTo>
                <a:lnTo>
                  <a:pt x="281" y="676"/>
                </a:lnTo>
                <a:lnTo>
                  <a:pt x="234" y="727"/>
                </a:lnTo>
                <a:lnTo>
                  <a:pt x="244" y="696"/>
                </a:lnTo>
                <a:lnTo>
                  <a:pt x="2276" y="2364"/>
                </a:lnTo>
                <a:lnTo>
                  <a:pt x="11" y="961"/>
                </a:lnTo>
                <a:lnTo>
                  <a:pt x="239" y="702"/>
                </a:lnTo>
                <a:lnTo>
                  <a:pt x="229" y="733"/>
                </a:lnTo>
                <a:lnTo>
                  <a:pt x="192" y="769"/>
                </a:lnTo>
                <a:lnTo>
                  <a:pt x="187" y="769"/>
                </a:lnTo>
                <a:lnTo>
                  <a:pt x="172" y="774"/>
                </a:lnTo>
                <a:lnTo>
                  <a:pt x="172" y="779"/>
                </a:lnTo>
                <a:lnTo>
                  <a:pt x="177" y="785"/>
                </a:lnTo>
                <a:lnTo>
                  <a:pt x="161" y="800"/>
                </a:lnTo>
                <a:lnTo>
                  <a:pt x="52" y="940"/>
                </a:lnTo>
                <a:lnTo>
                  <a:pt x="11" y="961"/>
                </a:lnTo>
                <a:lnTo>
                  <a:pt x="2276" y="2364"/>
                </a:lnTo>
                <a:lnTo>
                  <a:pt x="224" y="743"/>
                </a:lnTo>
                <a:lnTo>
                  <a:pt x="213" y="774"/>
                </a:lnTo>
                <a:lnTo>
                  <a:pt x="198" y="774"/>
                </a:lnTo>
                <a:lnTo>
                  <a:pt x="224" y="743"/>
                </a:lnTo>
                <a:lnTo>
                  <a:pt x="2276" y="2364"/>
                </a:lnTo>
                <a:lnTo>
                  <a:pt x="135" y="883"/>
                </a:lnTo>
                <a:lnTo>
                  <a:pt x="114" y="899"/>
                </a:lnTo>
                <a:lnTo>
                  <a:pt x="52" y="935"/>
                </a:lnTo>
                <a:lnTo>
                  <a:pt x="182" y="790"/>
                </a:lnTo>
                <a:lnTo>
                  <a:pt x="192" y="795"/>
                </a:lnTo>
                <a:lnTo>
                  <a:pt x="198" y="795"/>
                </a:lnTo>
                <a:lnTo>
                  <a:pt x="203" y="790"/>
                </a:lnTo>
                <a:lnTo>
                  <a:pt x="192" y="821"/>
                </a:lnTo>
                <a:lnTo>
                  <a:pt x="213" y="785"/>
                </a:lnTo>
                <a:lnTo>
                  <a:pt x="218" y="774"/>
                </a:lnTo>
                <a:lnTo>
                  <a:pt x="234" y="738"/>
                </a:lnTo>
                <a:lnTo>
                  <a:pt x="281" y="681"/>
                </a:lnTo>
                <a:lnTo>
                  <a:pt x="260" y="738"/>
                </a:lnTo>
                <a:lnTo>
                  <a:pt x="255" y="738"/>
                </a:lnTo>
                <a:lnTo>
                  <a:pt x="244" y="748"/>
                </a:lnTo>
                <a:lnTo>
                  <a:pt x="250" y="748"/>
                </a:lnTo>
                <a:lnTo>
                  <a:pt x="255" y="743"/>
                </a:lnTo>
                <a:lnTo>
                  <a:pt x="229" y="779"/>
                </a:lnTo>
                <a:lnTo>
                  <a:pt x="198" y="821"/>
                </a:lnTo>
                <a:lnTo>
                  <a:pt x="192" y="826"/>
                </a:lnTo>
                <a:lnTo>
                  <a:pt x="192" y="821"/>
                </a:lnTo>
                <a:lnTo>
                  <a:pt x="187" y="826"/>
                </a:lnTo>
                <a:lnTo>
                  <a:pt x="135" y="883"/>
                </a:lnTo>
                <a:lnTo>
                  <a:pt x="2276" y="2364"/>
                </a:lnTo>
                <a:lnTo>
                  <a:pt x="213" y="951"/>
                </a:lnTo>
                <a:lnTo>
                  <a:pt x="218" y="946"/>
                </a:lnTo>
                <a:lnTo>
                  <a:pt x="213" y="946"/>
                </a:lnTo>
                <a:lnTo>
                  <a:pt x="218" y="946"/>
                </a:lnTo>
                <a:lnTo>
                  <a:pt x="213" y="951"/>
                </a:lnTo>
                <a:lnTo>
                  <a:pt x="2276" y="2364"/>
                </a:lnTo>
                <a:lnTo>
                  <a:pt x="203" y="1174"/>
                </a:lnTo>
                <a:lnTo>
                  <a:pt x="198" y="1169"/>
                </a:lnTo>
                <a:lnTo>
                  <a:pt x="192" y="1169"/>
                </a:lnTo>
                <a:lnTo>
                  <a:pt x="192" y="1174"/>
                </a:lnTo>
                <a:lnTo>
                  <a:pt x="187" y="1174"/>
                </a:lnTo>
                <a:lnTo>
                  <a:pt x="187" y="1179"/>
                </a:lnTo>
                <a:lnTo>
                  <a:pt x="192" y="1179"/>
                </a:lnTo>
                <a:lnTo>
                  <a:pt x="198" y="1179"/>
                </a:lnTo>
                <a:lnTo>
                  <a:pt x="192" y="1185"/>
                </a:lnTo>
                <a:lnTo>
                  <a:pt x="172" y="1195"/>
                </a:lnTo>
                <a:lnTo>
                  <a:pt x="187" y="1185"/>
                </a:lnTo>
                <a:lnTo>
                  <a:pt x="146" y="1226"/>
                </a:lnTo>
                <a:lnTo>
                  <a:pt x="172" y="1195"/>
                </a:lnTo>
                <a:lnTo>
                  <a:pt x="229" y="1117"/>
                </a:lnTo>
                <a:lnTo>
                  <a:pt x="281" y="1076"/>
                </a:lnTo>
                <a:lnTo>
                  <a:pt x="333" y="1029"/>
                </a:lnTo>
                <a:lnTo>
                  <a:pt x="374" y="977"/>
                </a:lnTo>
                <a:lnTo>
                  <a:pt x="379" y="977"/>
                </a:lnTo>
                <a:lnTo>
                  <a:pt x="307" y="1060"/>
                </a:lnTo>
                <a:lnTo>
                  <a:pt x="239" y="1138"/>
                </a:lnTo>
                <a:lnTo>
                  <a:pt x="234" y="1138"/>
                </a:lnTo>
                <a:lnTo>
                  <a:pt x="213" y="1164"/>
                </a:lnTo>
                <a:lnTo>
                  <a:pt x="213" y="1159"/>
                </a:lnTo>
                <a:lnTo>
                  <a:pt x="203" y="1159"/>
                </a:lnTo>
                <a:lnTo>
                  <a:pt x="208" y="1164"/>
                </a:lnTo>
                <a:lnTo>
                  <a:pt x="213" y="1164"/>
                </a:lnTo>
                <a:lnTo>
                  <a:pt x="203" y="1174"/>
                </a:lnTo>
                <a:lnTo>
                  <a:pt x="2276" y="2364"/>
                </a:lnTo>
                <a:lnTo>
                  <a:pt x="270" y="1164"/>
                </a:lnTo>
                <a:lnTo>
                  <a:pt x="250" y="1205"/>
                </a:lnTo>
                <a:lnTo>
                  <a:pt x="244" y="1226"/>
                </a:lnTo>
                <a:lnTo>
                  <a:pt x="250" y="1221"/>
                </a:lnTo>
                <a:lnTo>
                  <a:pt x="255" y="1221"/>
                </a:lnTo>
                <a:lnTo>
                  <a:pt x="255" y="1216"/>
                </a:lnTo>
                <a:lnTo>
                  <a:pt x="255" y="1211"/>
                </a:lnTo>
                <a:lnTo>
                  <a:pt x="281" y="1179"/>
                </a:lnTo>
                <a:lnTo>
                  <a:pt x="343" y="1107"/>
                </a:lnTo>
                <a:lnTo>
                  <a:pt x="400" y="1081"/>
                </a:lnTo>
                <a:lnTo>
                  <a:pt x="364" y="1128"/>
                </a:lnTo>
                <a:lnTo>
                  <a:pt x="265" y="1211"/>
                </a:lnTo>
                <a:lnTo>
                  <a:pt x="182" y="1278"/>
                </a:lnTo>
                <a:lnTo>
                  <a:pt x="270" y="1164"/>
                </a:lnTo>
                <a:lnTo>
                  <a:pt x="2276" y="2364"/>
                </a:lnTo>
                <a:lnTo>
                  <a:pt x="327" y="1143"/>
                </a:lnTo>
                <a:lnTo>
                  <a:pt x="317" y="1148"/>
                </a:lnTo>
                <a:lnTo>
                  <a:pt x="322" y="1148"/>
                </a:lnTo>
                <a:lnTo>
                  <a:pt x="327" y="1153"/>
                </a:lnTo>
                <a:lnTo>
                  <a:pt x="333" y="1148"/>
                </a:lnTo>
                <a:lnTo>
                  <a:pt x="333" y="1143"/>
                </a:lnTo>
                <a:lnTo>
                  <a:pt x="327" y="1143"/>
                </a:lnTo>
                <a:lnTo>
                  <a:pt x="2276" y="2364"/>
                </a:lnTo>
                <a:lnTo>
                  <a:pt x="909" y="390"/>
                </a:lnTo>
                <a:lnTo>
                  <a:pt x="904" y="395"/>
                </a:lnTo>
                <a:lnTo>
                  <a:pt x="904" y="390"/>
                </a:lnTo>
                <a:lnTo>
                  <a:pt x="904" y="395"/>
                </a:lnTo>
                <a:lnTo>
                  <a:pt x="899" y="395"/>
                </a:lnTo>
                <a:lnTo>
                  <a:pt x="904" y="395"/>
                </a:lnTo>
                <a:lnTo>
                  <a:pt x="909" y="390"/>
                </a:lnTo>
                <a:lnTo>
                  <a:pt x="2276" y="2364"/>
                </a:lnTo>
                <a:lnTo>
                  <a:pt x="343" y="2213"/>
                </a:lnTo>
                <a:lnTo>
                  <a:pt x="338" y="2234"/>
                </a:lnTo>
                <a:lnTo>
                  <a:pt x="333" y="2234"/>
                </a:lnTo>
                <a:lnTo>
                  <a:pt x="333" y="2224"/>
                </a:lnTo>
                <a:lnTo>
                  <a:pt x="327" y="2244"/>
                </a:lnTo>
                <a:lnTo>
                  <a:pt x="338" y="2234"/>
                </a:lnTo>
                <a:lnTo>
                  <a:pt x="343" y="2213"/>
                </a:lnTo>
                <a:lnTo>
                  <a:pt x="2276" y="2364"/>
                </a:lnTo>
                <a:lnTo>
                  <a:pt x="364" y="1252"/>
                </a:lnTo>
                <a:lnTo>
                  <a:pt x="369" y="1252"/>
                </a:lnTo>
                <a:lnTo>
                  <a:pt x="369" y="1247"/>
                </a:lnTo>
                <a:lnTo>
                  <a:pt x="369" y="1242"/>
                </a:lnTo>
                <a:lnTo>
                  <a:pt x="364" y="1242"/>
                </a:lnTo>
                <a:lnTo>
                  <a:pt x="364" y="1237"/>
                </a:lnTo>
                <a:lnTo>
                  <a:pt x="353" y="1242"/>
                </a:lnTo>
                <a:lnTo>
                  <a:pt x="348" y="1247"/>
                </a:lnTo>
                <a:lnTo>
                  <a:pt x="348" y="1252"/>
                </a:lnTo>
                <a:lnTo>
                  <a:pt x="348" y="1247"/>
                </a:lnTo>
                <a:lnTo>
                  <a:pt x="348" y="1252"/>
                </a:lnTo>
                <a:lnTo>
                  <a:pt x="353" y="1252"/>
                </a:lnTo>
                <a:lnTo>
                  <a:pt x="348" y="1252"/>
                </a:lnTo>
                <a:lnTo>
                  <a:pt x="353" y="1252"/>
                </a:lnTo>
                <a:lnTo>
                  <a:pt x="359" y="1252"/>
                </a:lnTo>
                <a:lnTo>
                  <a:pt x="353" y="1252"/>
                </a:lnTo>
                <a:lnTo>
                  <a:pt x="359" y="1252"/>
                </a:lnTo>
                <a:lnTo>
                  <a:pt x="353" y="1252"/>
                </a:lnTo>
                <a:lnTo>
                  <a:pt x="359" y="1252"/>
                </a:lnTo>
                <a:lnTo>
                  <a:pt x="353" y="1257"/>
                </a:lnTo>
                <a:lnTo>
                  <a:pt x="359" y="1252"/>
                </a:lnTo>
                <a:lnTo>
                  <a:pt x="359" y="1257"/>
                </a:lnTo>
                <a:lnTo>
                  <a:pt x="364" y="1252"/>
                </a:lnTo>
                <a:lnTo>
                  <a:pt x="2276" y="2364"/>
                </a:lnTo>
                <a:lnTo>
                  <a:pt x="338" y="1382"/>
                </a:lnTo>
                <a:lnTo>
                  <a:pt x="333" y="1387"/>
                </a:lnTo>
                <a:lnTo>
                  <a:pt x="338" y="1387"/>
                </a:lnTo>
                <a:lnTo>
                  <a:pt x="343" y="1382"/>
                </a:lnTo>
                <a:lnTo>
                  <a:pt x="338" y="1382"/>
                </a:lnTo>
                <a:lnTo>
                  <a:pt x="2276" y="2364"/>
                </a:lnTo>
                <a:lnTo>
                  <a:pt x="333" y="1974"/>
                </a:lnTo>
                <a:lnTo>
                  <a:pt x="338" y="1912"/>
                </a:lnTo>
                <a:lnTo>
                  <a:pt x="333" y="1922"/>
                </a:lnTo>
                <a:lnTo>
                  <a:pt x="333" y="1938"/>
                </a:lnTo>
                <a:lnTo>
                  <a:pt x="333" y="1974"/>
                </a:lnTo>
                <a:lnTo>
                  <a:pt x="2276" y="2364"/>
                </a:lnTo>
                <a:lnTo>
                  <a:pt x="333" y="1335"/>
                </a:lnTo>
                <a:lnTo>
                  <a:pt x="327" y="1341"/>
                </a:lnTo>
                <a:lnTo>
                  <a:pt x="333" y="1341"/>
                </a:lnTo>
                <a:lnTo>
                  <a:pt x="333" y="1335"/>
                </a:lnTo>
                <a:lnTo>
                  <a:pt x="2276" y="2364"/>
                </a:lnTo>
                <a:lnTo>
                  <a:pt x="343" y="1335"/>
                </a:lnTo>
                <a:lnTo>
                  <a:pt x="338" y="1335"/>
                </a:lnTo>
                <a:lnTo>
                  <a:pt x="333" y="1341"/>
                </a:lnTo>
                <a:lnTo>
                  <a:pt x="338" y="1341"/>
                </a:lnTo>
                <a:lnTo>
                  <a:pt x="343" y="1335"/>
                </a:lnTo>
                <a:lnTo>
                  <a:pt x="2276" y="2364"/>
                </a:lnTo>
                <a:lnTo>
                  <a:pt x="327" y="1974"/>
                </a:lnTo>
                <a:lnTo>
                  <a:pt x="327" y="1990"/>
                </a:lnTo>
                <a:lnTo>
                  <a:pt x="333" y="1979"/>
                </a:lnTo>
                <a:lnTo>
                  <a:pt x="327" y="1974"/>
                </a:lnTo>
                <a:lnTo>
                  <a:pt x="2276" y="2364"/>
                </a:lnTo>
                <a:lnTo>
                  <a:pt x="333" y="1330"/>
                </a:lnTo>
                <a:lnTo>
                  <a:pt x="327" y="1330"/>
                </a:lnTo>
                <a:lnTo>
                  <a:pt x="322" y="1335"/>
                </a:lnTo>
                <a:lnTo>
                  <a:pt x="327" y="1335"/>
                </a:lnTo>
                <a:lnTo>
                  <a:pt x="333" y="1335"/>
                </a:lnTo>
                <a:lnTo>
                  <a:pt x="333" y="1330"/>
                </a:lnTo>
                <a:lnTo>
                  <a:pt x="2276" y="2364"/>
                </a:lnTo>
                <a:lnTo>
                  <a:pt x="463" y="1122"/>
                </a:lnTo>
                <a:lnTo>
                  <a:pt x="463" y="1128"/>
                </a:lnTo>
                <a:lnTo>
                  <a:pt x="468" y="1122"/>
                </a:lnTo>
                <a:lnTo>
                  <a:pt x="473" y="1117"/>
                </a:lnTo>
                <a:lnTo>
                  <a:pt x="478" y="1112"/>
                </a:lnTo>
                <a:lnTo>
                  <a:pt x="483" y="1112"/>
                </a:lnTo>
                <a:lnTo>
                  <a:pt x="483" y="1107"/>
                </a:lnTo>
                <a:lnTo>
                  <a:pt x="478" y="1112"/>
                </a:lnTo>
                <a:lnTo>
                  <a:pt x="468" y="1117"/>
                </a:lnTo>
                <a:lnTo>
                  <a:pt x="463" y="1122"/>
                </a:lnTo>
                <a:lnTo>
                  <a:pt x="2276" y="2364"/>
                </a:lnTo>
                <a:lnTo>
                  <a:pt x="447" y="1221"/>
                </a:lnTo>
                <a:lnTo>
                  <a:pt x="452" y="1221"/>
                </a:lnTo>
                <a:lnTo>
                  <a:pt x="457" y="1221"/>
                </a:lnTo>
                <a:lnTo>
                  <a:pt x="457" y="1216"/>
                </a:lnTo>
                <a:lnTo>
                  <a:pt x="463" y="1216"/>
                </a:lnTo>
                <a:lnTo>
                  <a:pt x="457" y="1211"/>
                </a:lnTo>
                <a:lnTo>
                  <a:pt x="452" y="1211"/>
                </a:lnTo>
                <a:lnTo>
                  <a:pt x="447" y="1216"/>
                </a:lnTo>
                <a:lnTo>
                  <a:pt x="447" y="1221"/>
                </a:lnTo>
                <a:lnTo>
                  <a:pt x="2276" y="2364"/>
                </a:lnTo>
                <a:lnTo>
                  <a:pt x="379" y="1320"/>
                </a:lnTo>
                <a:lnTo>
                  <a:pt x="385" y="1315"/>
                </a:lnTo>
                <a:lnTo>
                  <a:pt x="374" y="1315"/>
                </a:lnTo>
                <a:lnTo>
                  <a:pt x="374" y="1320"/>
                </a:lnTo>
                <a:lnTo>
                  <a:pt x="379" y="1320"/>
                </a:lnTo>
                <a:lnTo>
                  <a:pt x="2276" y="2364"/>
                </a:lnTo>
                <a:lnTo>
                  <a:pt x="379" y="1372"/>
                </a:lnTo>
                <a:lnTo>
                  <a:pt x="390" y="1366"/>
                </a:lnTo>
                <a:lnTo>
                  <a:pt x="390" y="1361"/>
                </a:lnTo>
                <a:lnTo>
                  <a:pt x="379" y="1372"/>
                </a:lnTo>
                <a:lnTo>
                  <a:pt x="2276" y="2364"/>
                </a:lnTo>
                <a:lnTo>
                  <a:pt x="395" y="1325"/>
                </a:lnTo>
                <a:lnTo>
                  <a:pt x="390" y="1320"/>
                </a:lnTo>
                <a:lnTo>
                  <a:pt x="385" y="1320"/>
                </a:lnTo>
                <a:lnTo>
                  <a:pt x="379" y="1325"/>
                </a:lnTo>
                <a:lnTo>
                  <a:pt x="374" y="1330"/>
                </a:lnTo>
                <a:lnTo>
                  <a:pt x="379" y="1330"/>
                </a:lnTo>
                <a:lnTo>
                  <a:pt x="374" y="1330"/>
                </a:lnTo>
                <a:lnTo>
                  <a:pt x="374" y="1335"/>
                </a:lnTo>
                <a:lnTo>
                  <a:pt x="379" y="1330"/>
                </a:lnTo>
                <a:lnTo>
                  <a:pt x="374" y="1335"/>
                </a:lnTo>
                <a:lnTo>
                  <a:pt x="379" y="1335"/>
                </a:lnTo>
                <a:lnTo>
                  <a:pt x="385" y="1335"/>
                </a:lnTo>
                <a:lnTo>
                  <a:pt x="385" y="1330"/>
                </a:lnTo>
                <a:lnTo>
                  <a:pt x="390" y="1330"/>
                </a:lnTo>
                <a:lnTo>
                  <a:pt x="390" y="1325"/>
                </a:lnTo>
                <a:lnTo>
                  <a:pt x="395" y="1325"/>
                </a:lnTo>
                <a:lnTo>
                  <a:pt x="2276" y="2364"/>
                </a:lnTo>
                <a:lnTo>
                  <a:pt x="395" y="1283"/>
                </a:lnTo>
                <a:lnTo>
                  <a:pt x="390" y="1278"/>
                </a:lnTo>
                <a:lnTo>
                  <a:pt x="385" y="1278"/>
                </a:lnTo>
                <a:lnTo>
                  <a:pt x="385" y="1283"/>
                </a:lnTo>
                <a:lnTo>
                  <a:pt x="379" y="1283"/>
                </a:lnTo>
                <a:lnTo>
                  <a:pt x="374" y="1283"/>
                </a:lnTo>
                <a:lnTo>
                  <a:pt x="369" y="1289"/>
                </a:lnTo>
                <a:lnTo>
                  <a:pt x="374" y="1289"/>
                </a:lnTo>
                <a:lnTo>
                  <a:pt x="369" y="1289"/>
                </a:lnTo>
                <a:lnTo>
                  <a:pt x="369" y="1294"/>
                </a:lnTo>
                <a:lnTo>
                  <a:pt x="369" y="1299"/>
                </a:lnTo>
                <a:lnTo>
                  <a:pt x="369" y="1294"/>
                </a:lnTo>
                <a:lnTo>
                  <a:pt x="369" y="1299"/>
                </a:lnTo>
                <a:lnTo>
                  <a:pt x="374" y="1299"/>
                </a:lnTo>
                <a:lnTo>
                  <a:pt x="369" y="1299"/>
                </a:lnTo>
                <a:lnTo>
                  <a:pt x="374" y="1299"/>
                </a:lnTo>
                <a:lnTo>
                  <a:pt x="379" y="1299"/>
                </a:lnTo>
                <a:lnTo>
                  <a:pt x="385" y="1299"/>
                </a:lnTo>
                <a:lnTo>
                  <a:pt x="390" y="1294"/>
                </a:lnTo>
                <a:lnTo>
                  <a:pt x="390" y="1289"/>
                </a:lnTo>
                <a:lnTo>
                  <a:pt x="395" y="1289"/>
                </a:lnTo>
                <a:lnTo>
                  <a:pt x="395" y="1283"/>
                </a:lnTo>
                <a:lnTo>
                  <a:pt x="2276" y="2364"/>
                </a:lnTo>
                <a:lnTo>
                  <a:pt x="270" y="1361"/>
                </a:lnTo>
                <a:lnTo>
                  <a:pt x="270" y="1356"/>
                </a:lnTo>
                <a:lnTo>
                  <a:pt x="260" y="1356"/>
                </a:lnTo>
                <a:lnTo>
                  <a:pt x="255" y="1361"/>
                </a:lnTo>
                <a:lnTo>
                  <a:pt x="250" y="1366"/>
                </a:lnTo>
                <a:lnTo>
                  <a:pt x="244" y="1372"/>
                </a:lnTo>
                <a:lnTo>
                  <a:pt x="239" y="1377"/>
                </a:lnTo>
                <a:lnTo>
                  <a:pt x="244" y="1377"/>
                </a:lnTo>
                <a:lnTo>
                  <a:pt x="239" y="1377"/>
                </a:lnTo>
                <a:lnTo>
                  <a:pt x="244" y="1377"/>
                </a:lnTo>
                <a:lnTo>
                  <a:pt x="239" y="1382"/>
                </a:lnTo>
                <a:lnTo>
                  <a:pt x="244" y="1377"/>
                </a:lnTo>
                <a:lnTo>
                  <a:pt x="250" y="1377"/>
                </a:lnTo>
                <a:lnTo>
                  <a:pt x="250" y="1382"/>
                </a:lnTo>
                <a:lnTo>
                  <a:pt x="250" y="1377"/>
                </a:lnTo>
                <a:lnTo>
                  <a:pt x="255" y="1377"/>
                </a:lnTo>
                <a:lnTo>
                  <a:pt x="255" y="1382"/>
                </a:lnTo>
                <a:lnTo>
                  <a:pt x="255" y="1377"/>
                </a:lnTo>
                <a:lnTo>
                  <a:pt x="265" y="1372"/>
                </a:lnTo>
                <a:lnTo>
                  <a:pt x="265" y="1366"/>
                </a:lnTo>
                <a:lnTo>
                  <a:pt x="270" y="1366"/>
                </a:lnTo>
                <a:lnTo>
                  <a:pt x="270" y="1361"/>
                </a:lnTo>
                <a:lnTo>
                  <a:pt x="2276" y="2364"/>
                </a:lnTo>
                <a:lnTo>
                  <a:pt x="255" y="1289"/>
                </a:lnTo>
                <a:lnTo>
                  <a:pt x="244" y="1294"/>
                </a:lnTo>
                <a:lnTo>
                  <a:pt x="234" y="1299"/>
                </a:lnTo>
                <a:lnTo>
                  <a:pt x="239" y="1299"/>
                </a:lnTo>
                <a:lnTo>
                  <a:pt x="255" y="1294"/>
                </a:lnTo>
                <a:lnTo>
                  <a:pt x="255" y="1289"/>
                </a:lnTo>
                <a:lnTo>
                  <a:pt x="2276" y="2364"/>
                </a:lnTo>
                <a:lnTo>
                  <a:pt x="286" y="1278"/>
                </a:lnTo>
                <a:lnTo>
                  <a:pt x="286" y="1273"/>
                </a:lnTo>
                <a:lnTo>
                  <a:pt x="281" y="1278"/>
                </a:lnTo>
                <a:lnTo>
                  <a:pt x="286" y="1278"/>
                </a:lnTo>
                <a:lnTo>
                  <a:pt x="2276" y="2364"/>
                </a:lnTo>
                <a:lnTo>
                  <a:pt x="270" y="1283"/>
                </a:lnTo>
                <a:lnTo>
                  <a:pt x="276" y="1283"/>
                </a:lnTo>
                <a:lnTo>
                  <a:pt x="276" y="1278"/>
                </a:lnTo>
                <a:lnTo>
                  <a:pt x="270" y="1283"/>
                </a:lnTo>
                <a:lnTo>
                  <a:pt x="270" y="1289"/>
                </a:lnTo>
                <a:lnTo>
                  <a:pt x="270" y="1283"/>
                </a:lnTo>
                <a:lnTo>
                  <a:pt x="2276" y="2364"/>
                </a:lnTo>
                <a:lnTo>
                  <a:pt x="286" y="1341"/>
                </a:lnTo>
                <a:lnTo>
                  <a:pt x="286" y="1335"/>
                </a:lnTo>
                <a:lnTo>
                  <a:pt x="281" y="1335"/>
                </a:lnTo>
                <a:lnTo>
                  <a:pt x="276" y="1346"/>
                </a:lnTo>
                <a:lnTo>
                  <a:pt x="270" y="1346"/>
                </a:lnTo>
                <a:lnTo>
                  <a:pt x="281" y="1346"/>
                </a:lnTo>
                <a:lnTo>
                  <a:pt x="286" y="1341"/>
                </a:lnTo>
                <a:lnTo>
                  <a:pt x="2276" y="2364"/>
                </a:lnTo>
                <a:lnTo>
                  <a:pt x="296" y="1278"/>
                </a:lnTo>
                <a:lnTo>
                  <a:pt x="302" y="1273"/>
                </a:lnTo>
                <a:lnTo>
                  <a:pt x="307" y="1273"/>
                </a:lnTo>
                <a:lnTo>
                  <a:pt x="307" y="1268"/>
                </a:lnTo>
                <a:lnTo>
                  <a:pt x="317" y="1263"/>
                </a:lnTo>
                <a:lnTo>
                  <a:pt x="307" y="1263"/>
                </a:lnTo>
                <a:lnTo>
                  <a:pt x="307" y="1257"/>
                </a:lnTo>
                <a:lnTo>
                  <a:pt x="296" y="1263"/>
                </a:lnTo>
                <a:lnTo>
                  <a:pt x="291" y="1268"/>
                </a:lnTo>
                <a:lnTo>
                  <a:pt x="286" y="1268"/>
                </a:lnTo>
                <a:lnTo>
                  <a:pt x="291" y="1268"/>
                </a:lnTo>
                <a:lnTo>
                  <a:pt x="291" y="1273"/>
                </a:lnTo>
                <a:lnTo>
                  <a:pt x="291" y="1268"/>
                </a:lnTo>
                <a:lnTo>
                  <a:pt x="291" y="1273"/>
                </a:lnTo>
                <a:lnTo>
                  <a:pt x="286" y="1278"/>
                </a:lnTo>
                <a:lnTo>
                  <a:pt x="291" y="1273"/>
                </a:lnTo>
                <a:lnTo>
                  <a:pt x="291" y="1278"/>
                </a:lnTo>
                <a:lnTo>
                  <a:pt x="291" y="1273"/>
                </a:lnTo>
                <a:lnTo>
                  <a:pt x="296" y="1278"/>
                </a:lnTo>
                <a:lnTo>
                  <a:pt x="2276" y="2364"/>
                </a:lnTo>
                <a:lnTo>
                  <a:pt x="213" y="1382"/>
                </a:lnTo>
                <a:lnTo>
                  <a:pt x="224" y="1377"/>
                </a:lnTo>
                <a:lnTo>
                  <a:pt x="224" y="1372"/>
                </a:lnTo>
                <a:lnTo>
                  <a:pt x="218" y="1372"/>
                </a:lnTo>
                <a:lnTo>
                  <a:pt x="213" y="1382"/>
                </a:lnTo>
                <a:lnTo>
                  <a:pt x="213" y="1377"/>
                </a:lnTo>
                <a:lnTo>
                  <a:pt x="213" y="1382"/>
                </a:lnTo>
                <a:lnTo>
                  <a:pt x="2276" y="2364"/>
                </a:lnTo>
                <a:lnTo>
                  <a:pt x="317" y="1351"/>
                </a:lnTo>
                <a:lnTo>
                  <a:pt x="296" y="1361"/>
                </a:lnTo>
                <a:lnTo>
                  <a:pt x="307" y="1356"/>
                </a:lnTo>
                <a:lnTo>
                  <a:pt x="317" y="1351"/>
                </a:lnTo>
                <a:lnTo>
                  <a:pt x="2276" y="2364"/>
                </a:lnTo>
                <a:lnTo>
                  <a:pt x="302" y="1341"/>
                </a:lnTo>
                <a:lnTo>
                  <a:pt x="307" y="1335"/>
                </a:lnTo>
                <a:lnTo>
                  <a:pt x="302" y="1335"/>
                </a:lnTo>
                <a:lnTo>
                  <a:pt x="296" y="1341"/>
                </a:lnTo>
                <a:lnTo>
                  <a:pt x="302" y="1341"/>
                </a:lnTo>
                <a:lnTo>
                  <a:pt x="2276" y="2364"/>
                </a:lnTo>
                <a:lnTo>
                  <a:pt x="353" y="1195"/>
                </a:lnTo>
                <a:lnTo>
                  <a:pt x="359" y="1195"/>
                </a:lnTo>
                <a:lnTo>
                  <a:pt x="364" y="1190"/>
                </a:lnTo>
                <a:lnTo>
                  <a:pt x="353" y="1195"/>
                </a:lnTo>
                <a:lnTo>
                  <a:pt x="2276" y="2364"/>
                </a:lnTo>
                <a:lnTo>
                  <a:pt x="343" y="2052"/>
                </a:lnTo>
                <a:lnTo>
                  <a:pt x="343" y="2057"/>
                </a:lnTo>
                <a:lnTo>
                  <a:pt x="343" y="2068"/>
                </a:lnTo>
                <a:lnTo>
                  <a:pt x="343" y="2052"/>
                </a:lnTo>
                <a:lnTo>
                  <a:pt x="2276" y="2364"/>
                </a:lnTo>
                <a:lnTo>
                  <a:pt x="322" y="1964"/>
                </a:lnTo>
                <a:lnTo>
                  <a:pt x="322" y="1979"/>
                </a:lnTo>
                <a:lnTo>
                  <a:pt x="322" y="1974"/>
                </a:lnTo>
                <a:lnTo>
                  <a:pt x="322" y="1964"/>
                </a:lnTo>
                <a:lnTo>
                  <a:pt x="2276" y="2364"/>
                </a:lnTo>
                <a:lnTo>
                  <a:pt x="348" y="1289"/>
                </a:lnTo>
                <a:lnTo>
                  <a:pt x="348" y="1283"/>
                </a:lnTo>
                <a:lnTo>
                  <a:pt x="343" y="1289"/>
                </a:lnTo>
                <a:lnTo>
                  <a:pt x="348" y="1289"/>
                </a:lnTo>
                <a:lnTo>
                  <a:pt x="2276" y="2364"/>
                </a:lnTo>
                <a:lnTo>
                  <a:pt x="624" y="1122"/>
                </a:lnTo>
                <a:lnTo>
                  <a:pt x="624" y="1128"/>
                </a:lnTo>
                <a:lnTo>
                  <a:pt x="634" y="1122"/>
                </a:lnTo>
                <a:lnTo>
                  <a:pt x="629" y="1122"/>
                </a:lnTo>
                <a:lnTo>
                  <a:pt x="624" y="1122"/>
                </a:lnTo>
                <a:lnTo>
                  <a:pt x="2276" y="2364"/>
                </a:lnTo>
                <a:lnTo>
                  <a:pt x="779" y="1091"/>
                </a:lnTo>
                <a:lnTo>
                  <a:pt x="785" y="1086"/>
                </a:lnTo>
                <a:lnTo>
                  <a:pt x="790" y="1081"/>
                </a:lnTo>
                <a:lnTo>
                  <a:pt x="790" y="1076"/>
                </a:lnTo>
                <a:lnTo>
                  <a:pt x="785" y="1081"/>
                </a:lnTo>
                <a:lnTo>
                  <a:pt x="779" y="1091"/>
                </a:lnTo>
                <a:lnTo>
                  <a:pt x="779" y="1086"/>
                </a:lnTo>
                <a:lnTo>
                  <a:pt x="779" y="1091"/>
                </a:lnTo>
                <a:lnTo>
                  <a:pt x="2276" y="2364"/>
                </a:lnTo>
                <a:lnTo>
                  <a:pt x="790" y="1107"/>
                </a:lnTo>
                <a:lnTo>
                  <a:pt x="790" y="1102"/>
                </a:lnTo>
                <a:lnTo>
                  <a:pt x="790" y="1096"/>
                </a:lnTo>
                <a:lnTo>
                  <a:pt x="779" y="1102"/>
                </a:lnTo>
                <a:lnTo>
                  <a:pt x="769" y="1112"/>
                </a:lnTo>
                <a:lnTo>
                  <a:pt x="769" y="1117"/>
                </a:lnTo>
                <a:lnTo>
                  <a:pt x="779" y="1112"/>
                </a:lnTo>
                <a:lnTo>
                  <a:pt x="779" y="1117"/>
                </a:lnTo>
                <a:lnTo>
                  <a:pt x="790" y="1107"/>
                </a:lnTo>
                <a:lnTo>
                  <a:pt x="2276" y="2364"/>
                </a:lnTo>
                <a:lnTo>
                  <a:pt x="785" y="317"/>
                </a:lnTo>
                <a:lnTo>
                  <a:pt x="790" y="317"/>
                </a:lnTo>
                <a:lnTo>
                  <a:pt x="790" y="312"/>
                </a:lnTo>
                <a:lnTo>
                  <a:pt x="785" y="317"/>
                </a:lnTo>
                <a:lnTo>
                  <a:pt x="2276" y="2364"/>
                </a:lnTo>
                <a:lnTo>
                  <a:pt x="686" y="1242"/>
                </a:lnTo>
                <a:lnTo>
                  <a:pt x="691" y="1237"/>
                </a:lnTo>
                <a:lnTo>
                  <a:pt x="696" y="1231"/>
                </a:lnTo>
                <a:lnTo>
                  <a:pt x="686" y="1242"/>
                </a:lnTo>
                <a:lnTo>
                  <a:pt x="2276" y="2364"/>
                </a:lnTo>
                <a:lnTo>
                  <a:pt x="722" y="1133"/>
                </a:lnTo>
                <a:lnTo>
                  <a:pt x="707" y="1138"/>
                </a:lnTo>
                <a:lnTo>
                  <a:pt x="712" y="1138"/>
                </a:lnTo>
                <a:lnTo>
                  <a:pt x="707" y="1143"/>
                </a:lnTo>
                <a:lnTo>
                  <a:pt x="696" y="1143"/>
                </a:lnTo>
                <a:lnTo>
                  <a:pt x="686" y="1148"/>
                </a:lnTo>
                <a:lnTo>
                  <a:pt x="681" y="1153"/>
                </a:lnTo>
                <a:lnTo>
                  <a:pt x="686" y="1153"/>
                </a:lnTo>
                <a:lnTo>
                  <a:pt x="676" y="1159"/>
                </a:lnTo>
                <a:lnTo>
                  <a:pt x="681" y="1159"/>
                </a:lnTo>
                <a:lnTo>
                  <a:pt x="686" y="1159"/>
                </a:lnTo>
                <a:lnTo>
                  <a:pt x="686" y="1164"/>
                </a:lnTo>
                <a:lnTo>
                  <a:pt x="686" y="1159"/>
                </a:lnTo>
                <a:lnTo>
                  <a:pt x="702" y="1148"/>
                </a:lnTo>
                <a:lnTo>
                  <a:pt x="707" y="1143"/>
                </a:lnTo>
                <a:lnTo>
                  <a:pt x="712" y="1143"/>
                </a:lnTo>
                <a:lnTo>
                  <a:pt x="722" y="1133"/>
                </a:lnTo>
                <a:lnTo>
                  <a:pt x="2276" y="2364"/>
                </a:lnTo>
                <a:lnTo>
                  <a:pt x="728" y="1081"/>
                </a:lnTo>
                <a:lnTo>
                  <a:pt x="728" y="1076"/>
                </a:lnTo>
                <a:lnTo>
                  <a:pt x="733" y="1065"/>
                </a:lnTo>
                <a:lnTo>
                  <a:pt x="728" y="1065"/>
                </a:lnTo>
                <a:lnTo>
                  <a:pt x="728" y="1070"/>
                </a:lnTo>
                <a:lnTo>
                  <a:pt x="722" y="1076"/>
                </a:lnTo>
                <a:lnTo>
                  <a:pt x="712" y="1076"/>
                </a:lnTo>
                <a:lnTo>
                  <a:pt x="712" y="1081"/>
                </a:lnTo>
                <a:lnTo>
                  <a:pt x="717" y="1081"/>
                </a:lnTo>
                <a:lnTo>
                  <a:pt x="722" y="1081"/>
                </a:lnTo>
                <a:lnTo>
                  <a:pt x="728" y="1081"/>
                </a:lnTo>
                <a:lnTo>
                  <a:pt x="2276" y="2364"/>
                </a:lnTo>
                <a:lnTo>
                  <a:pt x="790" y="966"/>
                </a:lnTo>
                <a:lnTo>
                  <a:pt x="785" y="972"/>
                </a:lnTo>
                <a:lnTo>
                  <a:pt x="790" y="972"/>
                </a:lnTo>
                <a:lnTo>
                  <a:pt x="790" y="966"/>
                </a:lnTo>
                <a:lnTo>
                  <a:pt x="2276" y="2364"/>
                </a:lnTo>
                <a:lnTo>
                  <a:pt x="785" y="302"/>
                </a:lnTo>
                <a:lnTo>
                  <a:pt x="790" y="296"/>
                </a:lnTo>
                <a:lnTo>
                  <a:pt x="785" y="296"/>
                </a:lnTo>
                <a:lnTo>
                  <a:pt x="785" y="302"/>
                </a:lnTo>
                <a:lnTo>
                  <a:pt x="2276" y="2364"/>
                </a:lnTo>
                <a:lnTo>
                  <a:pt x="800" y="707"/>
                </a:lnTo>
                <a:lnTo>
                  <a:pt x="800" y="702"/>
                </a:lnTo>
                <a:lnTo>
                  <a:pt x="805" y="696"/>
                </a:lnTo>
                <a:lnTo>
                  <a:pt x="800" y="702"/>
                </a:lnTo>
                <a:lnTo>
                  <a:pt x="800" y="707"/>
                </a:lnTo>
                <a:lnTo>
                  <a:pt x="2276" y="2364"/>
                </a:lnTo>
                <a:lnTo>
                  <a:pt x="800" y="494"/>
                </a:lnTo>
                <a:lnTo>
                  <a:pt x="795" y="499"/>
                </a:lnTo>
                <a:lnTo>
                  <a:pt x="795" y="504"/>
                </a:lnTo>
                <a:lnTo>
                  <a:pt x="795" y="499"/>
                </a:lnTo>
                <a:lnTo>
                  <a:pt x="800" y="499"/>
                </a:lnTo>
                <a:lnTo>
                  <a:pt x="805" y="499"/>
                </a:lnTo>
                <a:lnTo>
                  <a:pt x="805" y="494"/>
                </a:lnTo>
                <a:lnTo>
                  <a:pt x="805" y="489"/>
                </a:lnTo>
                <a:lnTo>
                  <a:pt x="800" y="494"/>
                </a:lnTo>
                <a:lnTo>
                  <a:pt x="2276" y="2364"/>
                </a:lnTo>
                <a:lnTo>
                  <a:pt x="800" y="416"/>
                </a:lnTo>
                <a:lnTo>
                  <a:pt x="795" y="421"/>
                </a:lnTo>
                <a:lnTo>
                  <a:pt x="805" y="416"/>
                </a:lnTo>
                <a:lnTo>
                  <a:pt x="805" y="411"/>
                </a:lnTo>
                <a:lnTo>
                  <a:pt x="800" y="416"/>
                </a:lnTo>
                <a:lnTo>
                  <a:pt x="2276" y="2364"/>
                </a:lnTo>
                <a:lnTo>
                  <a:pt x="800" y="582"/>
                </a:lnTo>
                <a:lnTo>
                  <a:pt x="800" y="577"/>
                </a:lnTo>
                <a:lnTo>
                  <a:pt x="795" y="582"/>
                </a:lnTo>
                <a:lnTo>
                  <a:pt x="790" y="587"/>
                </a:lnTo>
                <a:lnTo>
                  <a:pt x="795" y="587"/>
                </a:lnTo>
                <a:lnTo>
                  <a:pt x="790" y="587"/>
                </a:lnTo>
                <a:lnTo>
                  <a:pt x="795" y="587"/>
                </a:lnTo>
                <a:lnTo>
                  <a:pt x="790" y="587"/>
                </a:lnTo>
                <a:lnTo>
                  <a:pt x="795" y="587"/>
                </a:lnTo>
                <a:lnTo>
                  <a:pt x="800" y="582"/>
                </a:lnTo>
                <a:lnTo>
                  <a:pt x="2276" y="2364"/>
                </a:lnTo>
                <a:lnTo>
                  <a:pt x="795" y="587"/>
                </a:lnTo>
                <a:lnTo>
                  <a:pt x="795" y="582"/>
                </a:lnTo>
                <a:lnTo>
                  <a:pt x="800" y="582"/>
                </a:lnTo>
                <a:lnTo>
                  <a:pt x="795" y="587"/>
                </a:lnTo>
                <a:lnTo>
                  <a:pt x="2276" y="2364"/>
                </a:lnTo>
                <a:lnTo>
                  <a:pt x="483" y="1299"/>
                </a:lnTo>
                <a:lnTo>
                  <a:pt x="489" y="1294"/>
                </a:lnTo>
                <a:lnTo>
                  <a:pt x="489" y="1289"/>
                </a:lnTo>
                <a:lnTo>
                  <a:pt x="483" y="1289"/>
                </a:lnTo>
                <a:lnTo>
                  <a:pt x="478" y="1294"/>
                </a:lnTo>
                <a:lnTo>
                  <a:pt x="473" y="1299"/>
                </a:lnTo>
                <a:lnTo>
                  <a:pt x="478" y="1294"/>
                </a:lnTo>
                <a:lnTo>
                  <a:pt x="478" y="1299"/>
                </a:lnTo>
                <a:lnTo>
                  <a:pt x="483" y="1294"/>
                </a:lnTo>
                <a:lnTo>
                  <a:pt x="483" y="1299"/>
                </a:lnTo>
                <a:lnTo>
                  <a:pt x="2276" y="2364"/>
                </a:lnTo>
                <a:lnTo>
                  <a:pt x="468" y="1278"/>
                </a:lnTo>
                <a:lnTo>
                  <a:pt x="468" y="1273"/>
                </a:lnTo>
                <a:lnTo>
                  <a:pt x="473" y="1273"/>
                </a:lnTo>
                <a:lnTo>
                  <a:pt x="473" y="1268"/>
                </a:lnTo>
                <a:lnTo>
                  <a:pt x="468" y="1263"/>
                </a:lnTo>
                <a:lnTo>
                  <a:pt x="457" y="1268"/>
                </a:lnTo>
                <a:lnTo>
                  <a:pt x="452" y="1273"/>
                </a:lnTo>
                <a:lnTo>
                  <a:pt x="452" y="1278"/>
                </a:lnTo>
                <a:lnTo>
                  <a:pt x="447" y="1283"/>
                </a:lnTo>
                <a:lnTo>
                  <a:pt x="452" y="1283"/>
                </a:lnTo>
                <a:lnTo>
                  <a:pt x="457" y="1283"/>
                </a:lnTo>
                <a:lnTo>
                  <a:pt x="457" y="1289"/>
                </a:lnTo>
                <a:lnTo>
                  <a:pt x="463" y="1289"/>
                </a:lnTo>
                <a:lnTo>
                  <a:pt x="468" y="1283"/>
                </a:lnTo>
                <a:lnTo>
                  <a:pt x="468" y="1278"/>
                </a:lnTo>
                <a:lnTo>
                  <a:pt x="2276" y="2364"/>
                </a:lnTo>
                <a:lnTo>
                  <a:pt x="515" y="1242"/>
                </a:lnTo>
                <a:lnTo>
                  <a:pt x="525" y="1237"/>
                </a:lnTo>
                <a:lnTo>
                  <a:pt x="530" y="1231"/>
                </a:lnTo>
                <a:lnTo>
                  <a:pt x="530" y="1226"/>
                </a:lnTo>
                <a:lnTo>
                  <a:pt x="515" y="1231"/>
                </a:lnTo>
                <a:lnTo>
                  <a:pt x="504" y="1242"/>
                </a:lnTo>
                <a:lnTo>
                  <a:pt x="509" y="1242"/>
                </a:lnTo>
                <a:lnTo>
                  <a:pt x="504" y="1247"/>
                </a:lnTo>
                <a:lnTo>
                  <a:pt x="515" y="1242"/>
                </a:lnTo>
                <a:lnTo>
                  <a:pt x="2276" y="2364"/>
                </a:lnTo>
                <a:lnTo>
                  <a:pt x="457" y="1372"/>
                </a:lnTo>
                <a:lnTo>
                  <a:pt x="463" y="1372"/>
                </a:lnTo>
                <a:lnTo>
                  <a:pt x="463" y="1366"/>
                </a:lnTo>
                <a:lnTo>
                  <a:pt x="457" y="1372"/>
                </a:lnTo>
                <a:lnTo>
                  <a:pt x="2276" y="2364"/>
                </a:lnTo>
                <a:lnTo>
                  <a:pt x="494" y="1330"/>
                </a:lnTo>
                <a:lnTo>
                  <a:pt x="499" y="1325"/>
                </a:lnTo>
                <a:lnTo>
                  <a:pt x="483" y="1335"/>
                </a:lnTo>
                <a:lnTo>
                  <a:pt x="483" y="1330"/>
                </a:lnTo>
                <a:lnTo>
                  <a:pt x="489" y="1330"/>
                </a:lnTo>
                <a:lnTo>
                  <a:pt x="483" y="1335"/>
                </a:lnTo>
                <a:lnTo>
                  <a:pt x="494" y="1330"/>
                </a:lnTo>
                <a:lnTo>
                  <a:pt x="2276" y="2364"/>
                </a:lnTo>
                <a:lnTo>
                  <a:pt x="437" y="1133"/>
                </a:lnTo>
                <a:lnTo>
                  <a:pt x="431" y="1133"/>
                </a:lnTo>
                <a:lnTo>
                  <a:pt x="431" y="1138"/>
                </a:lnTo>
                <a:lnTo>
                  <a:pt x="431" y="1133"/>
                </a:lnTo>
                <a:lnTo>
                  <a:pt x="431" y="1138"/>
                </a:lnTo>
                <a:lnTo>
                  <a:pt x="431" y="1133"/>
                </a:lnTo>
                <a:lnTo>
                  <a:pt x="437" y="1133"/>
                </a:lnTo>
                <a:lnTo>
                  <a:pt x="2276" y="2364"/>
                </a:lnTo>
                <a:lnTo>
                  <a:pt x="457" y="1257"/>
                </a:lnTo>
                <a:lnTo>
                  <a:pt x="463" y="1257"/>
                </a:lnTo>
                <a:lnTo>
                  <a:pt x="463" y="1252"/>
                </a:lnTo>
                <a:lnTo>
                  <a:pt x="457" y="1252"/>
                </a:lnTo>
                <a:lnTo>
                  <a:pt x="457" y="1257"/>
                </a:lnTo>
                <a:lnTo>
                  <a:pt x="457" y="1252"/>
                </a:lnTo>
                <a:lnTo>
                  <a:pt x="457" y="1257"/>
                </a:lnTo>
                <a:lnTo>
                  <a:pt x="2276" y="2364"/>
                </a:lnTo>
                <a:lnTo>
                  <a:pt x="473" y="1283"/>
                </a:lnTo>
                <a:lnTo>
                  <a:pt x="478" y="1283"/>
                </a:lnTo>
                <a:lnTo>
                  <a:pt x="483" y="1278"/>
                </a:lnTo>
                <a:lnTo>
                  <a:pt x="483" y="1273"/>
                </a:lnTo>
                <a:lnTo>
                  <a:pt x="478" y="1273"/>
                </a:lnTo>
                <a:lnTo>
                  <a:pt x="468" y="1283"/>
                </a:lnTo>
                <a:lnTo>
                  <a:pt x="473" y="1283"/>
                </a:lnTo>
                <a:lnTo>
                  <a:pt x="2276" y="2364"/>
                </a:lnTo>
                <a:lnTo>
                  <a:pt x="416" y="1315"/>
                </a:lnTo>
                <a:lnTo>
                  <a:pt x="411" y="1315"/>
                </a:lnTo>
                <a:lnTo>
                  <a:pt x="411" y="1320"/>
                </a:lnTo>
                <a:lnTo>
                  <a:pt x="416" y="1315"/>
                </a:lnTo>
                <a:lnTo>
                  <a:pt x="2276" y="2364"/>
                </a:lnTo>
                <a:lnTo>
                  <a:pt x="499" y="1346"/>
                </a:lnTo>
                <a:lnTo>
                  <a:pt x="504" y="1346"/>
                </a:lnTo>
                <a:lnTo>
                  <a:pt x="499" y="1341"/>
                </a:lnTo>
                <a:lnTo>
                  <a:pt x="494" y="1346"/>
                </a:lnTo>
                <a:lnTo>
                  <a:pt x="499" y="1346"/>
                </a:lnTo>
                <a:lnTo>
                  <a:pt x="2276" y="2364"/>
                </a:lnTo>
                <a:lnTo>
                  <a:pt x="587" y="1221"/>
                </a:lnTo>
                <a:lnTo>
                  <a:pt x="598" y="1221"/>
                </a:lnTo>
                <a:lnTo>
                  <a:pt x="603" y="1211"/>
                </a:lnTo>
                <a:lnTo>
                  <a:pt x="598" y="1211"/>
                </a:lnTo>
                <a:lnTo>
                  <a:pt x="592" y="1221"/>
                </a:lnTo>
                <a:lnTo>
                  <a:pt x="587" y="1221"/>
                </a:lnTo>
                <a:lnTo>
                  <a:pt x="2276" y="2364"/>
                </a:lnTo>
                <a:lnTo>
                  <a:pt x="187" y="1335"/>
                </a:lnTo>
                <a:lnTo>
                  <a:pt x="192" y="1335"/>
                </a:lnTo>
                <a:lnTo>
                  <a:pt x="192" y="1341"/>
                </a:lnTo>
                <a:lnTo>
                  <a:pt x="192" y="1335"/>
                </a:lnTo>
                <a:lnTo>
                  <a:pt x="192" y="1341"/>
                </a:lnTo>
                <a:lnTo>
                  <a:pt x="192" y="1335"/>
                </a:lnTo>
                <a:lnTo>
                  <a:pt x="192" y="1341"/>
                </a:lnTo>
                <a:lnTo>
                  <a:pt x="198" y="1335"/>
                </a:lnTo>
                <a:lnTo>
                  <a:pt x="198" y="1341"/>
                </a:lnTo>
                <a:lnTo>
                  <a:pt x="198" y="1335"/>
                </a:lnTo>
                <a:lnTo>
                  <a:pt x="203" y="1335"/>
                </a:lnTo>
                <a:lnTo>
                  <a:pt x="208" y="1335"/>
                </a:lnTo>
                <a:lnTo>
                  <a:pt x="208" y="1325"/>
                </a:lnTo>
                <a:lnTo>
                  <a:pt x="213" y="1330"/>
                </a:lnTo>
                <a:lnTo>
                  <a:pt x="208" y="1325"/>
                </a:lnTo>
                <a:lnTo>
                  <a:pt x="213" y="1325"/>
                </a:lnTo>
                <a:lnTo>
                  <a:pt x="213" y="1320"/>
                </a:lnTo>
                <a:lnTo>
                  <a:pt x="208" y="1320"/>
                </a:lnTo>
                <a:lnTo>
                  <a:pt x="213" y="1320"/>
                </a:lnTo>
                <a:lnTo>
                  <a:pt x="208" y="1320"/>
                </a:lnTo>
                <a:lnTo>
                  <a:pt x="208" y="1315"/>
                </a:lnTo>
                <a:lnTo>
                  <a:pt x="203" y="1315"/>
                </a:lnTo>
                <a:lnTo>
                  <a:pt x="198" y="1315"/>
                </a:lnTo>
                <a:lnTo>
                  <a:pt x="198" y="1320"/>
                </a:lnTo>
                <a:lnTo>
                  <a:pt x="198" y="1315"/>
                </a:lnTo>
                <a:lnTo>
                  <a:pt x="192" y="1320"/>
                </a:lnTo>
                <a:lnTo>
                  <a:pt x="187" y="1320"/>
                </a:lnTo>
                <a:lnTo>
                  <a:pt x="187" y="1325"/>
                </a:lnTo>
                <a:lnTo>
                  <a:pt x="182" y="1330"/>
                </a:lnTo>
                <a:lnTo>
                  <a:pt x="187" y="1330"/>
                </a:lnTo>
                <a:lnTo>
                  <a:pt x="182" y="1330"/>
                </a:lnTo>
                <a:lnTo>
                  <a:pt x="187" y="1330"/>
                </a:lnTo>
                <a:lnTo>
                  <a:pt x="182" y="1335"/>
                </a:lnTo>
                <a:lnTo>
                  <a:pt x="187" y="1330"/>
                </a:lnTo>
                <a:lnTo>
                  <a:pt x="182" y="1335"/>
                </a:lnTo>
                <a:lnTo>
                  <a:pt x="187" y="1335"/>
                </a:lnTo>
                <a:lnTo>
                  <a:pt x="182" y="1335"/>
                </a:lnTo>
                <a:lnTo>
                  <a:pt x="187" y="1335"/>
                </a:lnTo>
                <a:lnTo>
                  <a:pt x="2276" y="2364"/>
                </a:lnTo>
                <a:lnTo>
                  <a:pt x="613" y="1148"/>
                </a:lnTo>
                <a:lnTo>
                  <a:pt x="608" y="1148"/>
                </a:lnTo>
                <a:lnTo>
                  <a:pt x="608" y="1153"/>
                </a:lnTo>
                <a:lnTo>
                  <a:pt x="613" y="1148"/>
                </a:lnTo>
                <a:lnTo>
                  <a:pt x="2276" y="2364"/>
                </a:lnTo>
                <a:lnTo>
                  <a:pt x="530" y="1252"/>
                </a:lnTo>
                <a:lnTo>
                  <a:pt x="535" y="1252"/>
                </a:lnTo>
                <a:lnTo>
                  <a:pt x="541" y="1247"/>
                </a:lnTo>
                <a:lnTo>
                  <a:pt x="541" y="1242"/>
                </a:lnTo>
                <a:lnTo>
                  <a:pt x="530" y="1252"/>
                </a:lnTo>
                <a:lnTo>
                  <a:pt x="2276" y="2364"/>
                </a:lnTo>
                <a:lnTo>
                  <a:pt x="805" y="655"/>
                </a:lnTo>
                <a:lnTo>
                  <a:pt x="800" y="660"/>
                </a:lnTo>
                <a:lnTo>
                  <a:pt x="800" y="655"/>
                </a:lnTo>
                <a:lnTo>
                  <a:pt x="805" y="655"/>
                </a:lnTo>
                <a:lnTo>
                  <a:pt x="2276" y="2364"/>
                </a:lnTo>
                <a:lnTo>
                  <a:pt x="629" y="1128"/>
                </a:lnTo>
                <a:lnTo>
                  <a:pt x="624" y="1128"/>
                </a:lnTo>
                <a:lnTo>
                  <a:pt x="624" y="1133"/>
                </a:lnTo>
                <a:lnTo>
                  <a:pt x="629" y="1128"/>
                </a:lnTo>
                <a:lnTo>
                  <a:pt x="2276" y="2364"/>
                </a:lnTo>
                <a:lnTo>
                  <a:pt x="733" y="1133"/>
                </a:lnTo>
                <a:lnTo>
                  <a:pt x="738" y="1128"/>
                </a:lnTo>
                <a:lnTo>
                  <a:pt x="733" y="1128"/>
                </a:lnTo>
                <a:lnTo>
                  <a:pt x="728" y="1133"/>
                </a:lnTo>
                <a:lnTo>
                  <a:pt x="733" y="1133"/>
                </a:lnTo>
                <a:lnTo>
                  <a:pt x="2276" y="2364"/>
                </a:lnTo>
                <a:lnTo>
                  <a:pt x="608" y="1195"/>
                </a:lnTo>
                <a:lnTo>
                  <a:pt x="603" y="1200"/>
                </a:lnTo>
                <a:lnTo>
                  <a:pt x="608" y="1200"/>
                </a:lnTo>
                <a:lnTo>
                  <a:pt x="603" y="1200"/>
                </a:lnTo>
                <a:lnTo>
                  <a:pt x="608" y="1195"/>
                </a:lnTo>
                <a:lnTo>
                  <a:pt x="2276" y="2364"/>
                </a:lnTo>
                <a:lnTo>
                  <a:pt x="582" y="1221"/>
                </a:lnTo>
                <a:lnTo>
                  <a:pt x="577" y="1221"/>
                </a:lnTo>
                <a:lnTo>
                  <a:pt x="566" y="1231"/>
                </a:lnTo>
                <a:lnTo>
                  <a:pt x="572" y="1231"/>
                </a:lnTo>
                <a:lnTo>
                  <a:pt x="582" y="1226"/>
                </a:lnTo>
                <a:lnTo>
                  <a:pt x="582" y="1221"/>
                </a:lnTo>
                <a:lnTo>
                  <a:pt x="2276" y="2364"/>
                </a:lnTo>
                <a:lnTo>
                  <a:pt x="629" y="1179"/>
                </a:lnTo>
                <a:lnTo>
                  <a:pt x="629" y="1174"/>
                </a:lnTo>
                <a:lnTo>
                  <a:pt x="618" y="1179"/>
                </a:lnTo>
                <a:lnTo>
                  <a:pt x="618" y="1185"/>
                </a:lnTo>
                <a:lnTo>
                  <a:pt x="624" y="1179"/>
                </a:lnTo>
                <a:lnTo>
                  <a:pt x="624" y="1185"/>
                </a:lnTo>
                <a:lnTo>
                  <a:pt x="624" y="1179"/>
                </a:lnTo>
                <a:lnTo>
                  <a:pt x="629" y="1179"/>
                </a:lnTo>
                <a:lnTo>
                  <a:pt x="2276" y="2364"/>
                </a:lnTo>
                <a:lnTo>
                  <a:pt x="3912" y="192"/>
                </a:lnTo>
                <a:lnTo>
                  <a:pt x="3912" y="187"/>
                </a:lnTo>
                <a:lnTo>
                  <a:pt x="3907" y="182"/>
                </a:lnTo>
                <a:lnTo>
                  <a:pt x="3902" y="182"/>
                </a:lnTo>
                <a:lnTo>
                  <a:pt x="3902" y="187"/>
                </a:lnTo>
                <a:lnTo>
                  <a:pt x="3907" y="192"/>
                </a:lnTo>
                <a:lnTo>
                  <a:pt x="3912" y="192"/>
                </a:lnTo>
                <a:lnTo>
                  <a:pt x="2276" y="2364"/>
                </a:lnTo>
                <a:lnTo>
                  <a:pt x="3886" y="130"/>
                </a:lnTo>
                <a:lnTo>
                  <a:pt x="3886" y="125"/>
                </a:lnTo>
                <a:lnTo>
                  <a:pt x="3881" y="130"/>
                </a:lnTo>
                <a:lnTo>
                  <a:pt x="3886" y="130"/>
                </a:lnTo>
                <a:lnTo>
                  <a:pt x="2276" y="2364"/>
                </a:lnTo>
                <a:lnTo>
                  <a:pt x="3860" y="109"/>
                </a:lnTo>
                <a:lnTo>
                  <a:pt x="3860" y="104"/>
                </a:lnTo>
                <a:lnTo>
                  <a:pt x="3865" y="104"/>
                </a:lnTo>
                <a:lnTo>
                  <a:pt x="3865" y="109"/>
                </a:lnTo>
                <a:lnTo>
                  <a:pt x="3865" y="114"/>
                </a:lnTo>
                <a:lnTo>
                  <a:pt x="3871" y="109"/>
                </a:lnTo>
                <a:lnTo>
                  <a:pt x="3871" y="114"/>
                </a:lnTo>
                <a:lnTo>
                  <a:pt x="3871" y="109"/>
                </a:lnTo>
                <a:lnTo>
                  <a:pt x="3876" y="109"/>
                </a:lnTo>
                <a:lnTo>
                  <a:pt x="3871" y="109"/>
                </a:lnTo>
                <a:lnTo>
                  <a:pt x="3876" y="104"/>
                </a:lnTo>
                <a:lnTo>
                  <a:pt x="3871" y="104"/>
                </a:lnTo>
                <a:lnTo>
                  <a:pt x="3865" y="99"/>
                </a:lnTo>
                <a:lnTo>
                  <a:pt x="3860" y="104"/>
                </a:lnTo>
                <a:lnTo>
                  <a:pt x="3855" y="104"/>
                </a:lnTo>
                <a:lnTo>
                  <a:pt x="3860" y="109"/>
                </a:lnTo>
                <a:lnTo>
                  <a:pt x="2276" y="2364"/>
                </a:lnTo>
                <a:lnTo>
                  <a:pt x="3840" y="89"/>
                </a:lnTo>
                <a:lnTo>
                  <a:pt x="3845" y="89"/>
                </a:lnTo>
                <a:lnTo>
                  <a:pt x="3845" y="83"/>
                </a:lnTo>
                <a:lnTo>
                  <a:pt x="3845" y="78"/>
                </a:lnTo>
                <a:lnTo>
                  <a:pt x="3840" y="78"/>
                </a:lnTo>
                <a:lnTo>
                  <a:pt x="3834" y="89"/>
                </a:lnTo>
                <a:lnTo>
                  <a:pt x="3840" y="89"/>
                </a:lnTo>
                <a:lnTo>
                  <a:pt x="2276" y="2364"/>
                </a:lnTo>
                <a:lnTo>
                  <a:pt x="3798" y="57"/>
                </a:lnTo>
                <a:lnTo>
                  <a:pt x="3803" y="52"/>
                </a:lnTo>
                <a:lnTo>
                  <a:pt x="3803" y="57"/>
                </a:lnTo>
                <a:lnTo>
                  <a:pt x="3808" y="52"/>
                </a:lnTo>
                <a:lnTo>
                  <a:pt x="3814" y="52"/>
                </a:lnTo>
                <a:lnTo>
                  <a:pt x="3814" y="47"/>
                </a:lnTo>
                <a:lnTo>
                  <a:pt x="3819" y="42"/>
                </a:lnTo>
                <a:lnTo>
                  <a:pt x="3814" y="42"/>
                </a:lnTo>
                <a:lnTo>
                  <a:pt x="3819" y="37"/>
                </a:lnTo>
                <a:lnTo>
                  <a:pt x="3814" y="37"/>
                </a:lnTo>
                <a:lnTo>
                  <a:pt x="3819" y="31"/>
                </a:lnTo>
                <a:lnTo>
                  <a:pt x="3814" y="37"/>
                </a:lnTo>
                <a:lnTo>
                  <a:pt x="3814" y="31"/>
                </a:lnTo>
                <a:lnTo>
                  <a:pt x="3808" y="37"/>
                </a:lnTo>
                <a:lnTo>
                  <a:pt x="3803" y="37"/>
                </a:lnTo>
                <a:lnTo>
                  <a:pt x="3803" y="42"/>
                </a:lnTo>
                <a:lnTo>
                  <a:pt x="3798" y="42"/>
                </a:lnTo>
                <a:lnTo>
                  <a:pt x="3798" y="47"/>
                </a:lnTo>
                <a:lnTo>
                  <a:pt x="3798" y="52"/>
                </a:lnTo>
                <a:lnTo>
                  <a:pt x="3798" y="57"/>
                </a:lnTo>
                <a:lnTo>
                  <a:pt x="2276" y="2364"/>
                </a:lnTo>
                <a:lnTo>
                  <a:pt x="3829" y="156"/>
                </a:lnTo>
                <a:lnTo>
                  <a:pt x="3829" y="151"/>
                </a:lnTo>
                <a:lnTo>
                  <a:pt x="3834" y="151"/>
                </a:lnTo>
                <a:lnTo>
                  <a:pt x="3829" y="146"/>
                </a:lnTo>
                <a:lnTo>
                  <a:pt x="3834" y="146"/>
                </a:lnTo>
                <a:lnTo>
                  <a:pt x="3829" y="146"/>
                </a:lnTo>
                <a:lnTo>
                  <a:pt x="3829" y="140"/>
                </a:lnTo>
                <a:lnTo>
                  <a:pt x="3824" y="146"/>
                </a:lnTo>
                <a:lnTo>
                  <a:pt x="3824" y="151"/>
                </a:lnTo>
                <a:lnTo>
                  <a:pt x="3829" y="151"/>
                </a:lnTo>
                <a:lnTo>
                  <a:pt x="3829" y="156"/>
                </a:lnTo>
                <a:lnTo>
                  <a:pt x="2276" y="2364"/>
                </a:lnTo>
                <a:lnTo>
                  <a:pt x="3969" y="94"/>
                </a:lnTo>
                <a:lnTo>
                  <a:pt x="3969" y="89"/>
                </a:lnTo>
                <a:lnTo>
                  <a:pt x="3975" y="89"/>
                </a:lnTo>
                <a:lnTo>
                  <a:pt x="3969" y="89"/>
                </a:lnTo>
                <a:lnTo>
                  <a:pt x="3969" y="94"/>
                </a:lnTo>
                <a:lnTo>
                  <a:pt x="2276" y="2364"/>
                </a:lnTo>
                <a:lnTo>
                  <a:pt x="4333" y="2094"/>
                </a:lnTo>
                <a:lnTo>
                  <a:pt x="4338" y="2094"/>
                </a:lnTo>
                <a:lnTo>
                  <a:pt x="4343" y="2094"/>
                </a:lnTo>
                <a:lnTo>
                  <a:pt x="4343" y="2099"/>
                </a:lnTo>
                <a:lnTo>
                  <a:pt x="4349" y="2104"/>
                </a:lnTo>
                <a:lnTo>
                  <a:pt x="4354" y="2104"/>
                </a:lnTo>
                <a:lnTo>
                  <a:pt x="4359" y="2104"/>
                </a:lnTo>
                <a:lnTo>
                  <a:pt x="4354" y="2099"/>
                </a:lnTo>
                <a:lnTo>
                  <a:pt x="4359" y="2094"/>
                </a:lnTo>
                <a:lnTo>
                  <a:pt x="4364" y="2094"/>
                </a:lnTo>
                <a:lnTo>
                  <a:pt x="4354" y="2089"/>
                </a:lnTo>
                <a:lnTo>
                  <a:pt x="4359" y="2089"/>
                </a:lnTo>
                <a:lnTo>
                  <a:pt x="4364" y="2083"/>
                </a:lnTo>
                <a:lnTo>
                  <a:pt x="4364" y="2078"/>
                </a:lnTo>
                <a:lnTo>
                  <a:pt x="4354" y="2089"/>
                </a:lnTo>
                <a:lnTo>
                  <a:pt x="4349" y="2083"/>
                </a:lnTo>
                <a:lnTo>
                  <a:pt x="4349" y="2078"/>
                </a:lnTo>
                <a:lnTo>
                  <a:pt x="4349" y="2083"/>
                </a:lnTo>
                <a:lnTo>
                  <a:pt x="4343" y="2083"/>
                </a:lnTo>
                <a:lnTo>
                  <a:pt x="4343" y="2089"/>
                </a:lnTo>
                <a:lnTo>
                  <a:pt x="4333" y="2094"/>
                </a:lnTo>
                <a:lnTo>
                  <a:pt x="2276" y="2364"/>
                </a:lnTo>
                <a:lnTo>
                  <a:pt x="4369" y="2115"/>
                </a:lnTo>
                <a:lnTo>
                  <a:pt x="4364" y="2120"/>
                </a:lnTo>
                <a:lnTo>
                  <a:pt x="4354" y="2130"/>
                </a:lnTo>
                <a:lnTo>
                  <a:pt x="4354" y="2135"/>
                </a:lnTo>
                <a:lnTo>
                  <a:pt x="4354" y="2141"/>
                </a:lnTo>
                <a:lnTo>
                  <a:pt x="4338" y="2146"/>
                </a:lnTo>
                <a:lnTo>
                  <a:pt x="4349" y="2146"/>
                </a:lnTo>
                <a:lnTo>
                  <a:pt x="4354" y="2146"/>
                </a:lnTo>
                <a:lnTo>
                  <a:pt x="4354" y="2156"/>
                </a:lnTo>
                <a:lnTo>
                  <a:pt x="4359" y="2167"/>
                </a:lnTo>
                <a:lnTo>
                  <a:pt x="4364" y="2167"/>
                </a:lnTo>
                <a:lnTo>
                  <a:pt x="4364" y="2161"/>
                </a:lnTo>
                <a:lnTo>
                  <a:pt x="4369" y="2172"/>
                </a:lnTo>
                <a:lnTo>
                  <a:pt x="4380" y="2182"/>
                </a:lnTo>
                <a:lnTo>
                  <a:pt x="4385" y="2182"/>
                </a:lnTo>
                <a:lnTo>
                  <a:pt x="4395" y="2172"/>
                </a:lnTo>
                <a:lnTo>
                  <a:pt x="4390" y="2167"/>
                </a:lnTo>
                <a:lnTo>
                  <a:pt x="4385" y="2156"/>
                </a:lnTo>
                <a:lnTo>
                  <a:pt x="4385" y="2151"/>
                </a:lnTo>
                <a:lnTo>
                  <a:pt x="4390" y="2151"/>
                </a:lnTo>
                <a:lnTo>
                  <a:pt x="4395" y="2151"/>
                </a:lnTo>
                <a:lnTo>
                  <a:pt x="4395" y="2141"/>
                </a:lnTo>
                <a:lnTo>
                  <a:pt x="4385" y="2141"/>
                </a:lnTo>
                <a:lnTo>
                  <a:pt x="4390" y="2130"/>
                </a:lnTo>
                <a:lnTo>
                  <a:pt x="4395" y="2130"/>
                </a:lnTo>
                <a:lnTo>
                  <a:pt x="4395" y="2120"/>
                </a:lnTo>
                <a:lnTo>
                  <a:pt x="4375" y="2130"/>
                </a:lnTo>
                <a:lnTo>
                  <a:pt x="4375" y="2120"/>
                </a:lnTo>
                <a:lnTo>
                  <a:pt x="4375" y="2115"/>
                </a:lnTo>
                <a:lnTo>
                  <a:pt x="4369" y="2115"/>
                </a:lnTo>
                <a:lnTo>
                  <a:pt x="2276" y="2364"/>
                </a:lnTo>
                <a:lnTo>
                  <a:pt x="3315" y="899"/>
                </a:lnTo>
                <a:lnTo>
                  <a:pt x="3315" y="878"/>
                </a:lnTo>
                <a:lnTo>
                  <a:pt x="3310" y="857"/>
                </a:lnTo>
                <a:lnTo>
                  <a:pt x="3299" y="852"/>
                </a:lnTo>
                <a:lnTo>
                  <a:pt x="3284" y="842"/>
                </a:lnTo>
                <a:lnTo>
                  <a:pt x="3289" y="857"/>
                </a:lnTo>
                <a:lnTo>
                  <a:pt x="3294" y="889"/>
                </a:lnTo>
                <a:lnTo>
                  <a:pt x="3299" y="899"/>
                </a:lnTo>
                <a:lnTo>
                  <a:pt x="3304" y="904"/>
                </a:lnTo>
                <a:lnTo>
                  <a:pt x="3315" y="904"/>
                </a:lnTo>
                <a:lnTo>
                  <a:pt x="3315" y="899"/>
                </a:lnTo>
                <a:lnTo>
                  <a:pt x="2276" y="2364"/>
                </a:lnTo>
                <a:lnTo>
                  <a:pt x="3200" y="977"/>
                </a:lnTo>
                <a:lnTo>
                  <a:pt x="3206" y="992"/>
                </a:lnTo>
                <a:lnTo>
                  <a:pt x="3211" y="1003"/>
                </a:lnTo>
                <a:lnTo>
                  <a:pt x="3216" y="998"/>
                </a:lnTo>
                <a:lnTo>
                  <a:pt x="3226" y="972"/>
                </a:lnTo>
                <a:lnTo>
                  <a:pt x="3226" y="961"/>
                </a:lnTo>
                <a:lnTo>
                  <a:pt x="3206" y="946"/>
                </a:lnTo>
                <a:lnTo>
                  <a:pt x="3195" y="946"/>
                </a:lnTo>
                <a:lnTo>
                  <a:pt x="3190" y="946"/>
                </a:lnTo>
                <a:lnTo>
                  <a:pt x="3190" y="961"/>
                </a:lnTo>
                <a:lnTo>
                  <a:pt x="3200" y="977"/>
                </a:lnTo>
                <a:lnTo>
                  <a:pt x="2276" y="2364"/>
                </a:lnTo>
                <a:lnTo>
                  <a:pt x="3190" y="847"/>
                </a:lnTo>
                <a:lnTo>
                  <a:pt x="3195" y="857"/>
                </a:lnTo>
                <a:lnTo>
                  <a:pt x="3200" y="857"/>
                </a:lnTo>
                <a:lnTo>
                  <a:pt x="3200" y="852"/>
                </a:lnTo>
                <a:lnTo>
                  <a:pt x="3200" y="837"/>
                </a:lnTo>
                <a:lnTo>
                  <a:pt x="3195" y="831"/>
                </a:lnTo>
                <a:lnTo>
                  <a:pt x="3190" y="837"/>
                </a:lnTo>
                <a:lnTo>
                  <a:pt x="3185" y="842"/>
                </a:lnTo>
                <a:lnTo>
                  <a:pt x="3190" y="847"/>
                </a:lnTo>
                <a:lnTo>
                  <a:pt x="2276" y="2364"/>
                </a:lnTo>
                <a:lnTo>
                  <a:pt x="4369" y="2244"/>
                </a:lnTo>
                <a:lnTo>
                  <a:pt x="4364" y="2239"/>
                </a:lnTo>
                <a:lnTo>
                  <a:pt x="4359" y="2244"/>
                </a:lnTo>
                <a:lnTo>
                  <a:pt x="4354" y="2276"/>
                </a:lnTo>
                <a:lnTo>
                  <a:pt x="4349" y="2354"/>
                </a:lnTo>
                <a:lnTo>
                  <a:pt x="4349" y="2359"/>
                </a:lnTo>
                <a:lnTo>
                  <a:pt x="4354" y="2359"/>
                </a:lnTo>
                <a:lnTo>
                  <a:pt x="4369" y="2338"/>
                </a:lnTo>
                <a:lnTo>
                  <a:pt x="4375" y="2333"/>
                </a:lnTo>
                <a:lnTo>
                  <a:pt x="4375" y="2328"/>
                </a:lnTo>
                <a:lnTo>
                  <a:pt x="4369" y="2322"/>
                </a:lnTo>
                <a:lnTo>
                  <a:pt x="4369" y="2307"/>
                </a:lnTo>
                <a:lnTo>
                  <a:pt x="4369" y="2276"/>
                </a:lnTo>
                <a:lnTo>
                  <a:pt x="4369" y="2244"/>
                </a:lnTo>
                <a:lnTo>
                  <a:pt x="2276" y="2364"/>
                </a:lnTo>
                <a:lnTo>
                  <a:pt x="4385" y="1824"/>
                </a:lnTo>
                <a:lnTo>
                  <a:pt x="4380" y="1813"/>
                </a:lnTo>
                <a:lnTo>
                  <a:pt x="4380" y="1818"/>
                </a:lnTo>
                <a:lnTo>
                  <a:pt x="4369" y="1824"/>
                </a:lnTo>
                <a:lnTo>
                  <a:pt x="4369" y="1834"/>
                </a:lnTo>
                <a:lnTo>
                  <a:pt x="4375" y="1839"/>
                </a:lnTo>
                <a:lnTo>
                  <a:pt x="4390" y="1855"/>
                </a:lnTo>
                <a:lnTo>
                  <a:pt x="4395" y="1855"/>
                </a:lnTo>
                <a:lnTo>
                  <a:pt x="4395" y="1850"/>
                </a:lnTo>
                <a:lnTo>
                  <a:pt x="4380" y="1834"/>
                </a:lnTo>
                <a:lnTo>
                  <a:pt x="4375" y="1829"/>
                </a:lnTo>
                <a:lnTo>
                  <a:pt x="4380" y="1829"/>
                </a:lnTo>
                <a:lnTo>
                  <a:pt x="4385" y="1824"/>
                </a:lnTo>
                <a:lnTo>
                  <a:pt x="2276" y="2364"/>
                </a:lnTo>
                <a:lnTo>
                  <a:pt x="4380" y="385"/>
                </a:lnTo>
                <a:lnTo>
                  <a:pt x="4375" y="395"/>
                </a:lnTo>
                <a:lnTo>
                  <a:pt x="4380" y="405"/>
                </a:lnTo>
                <a:lnTo>
                  <a:pt x="4395" y="411"/>
                </a:lnTo>
                <a:lnTo>
                  <a:pt x="4395" y="353"/>
                </a:lnTo>
                <a:lnTo>
                  <a:pt x="4385" y="369"/>
                </a:lnTo>
                <a:lnTo>
                  <a:pt x="4380" y="385"/>
                </a:lnTo>
                <a:lnTo>
                  <a:pt x="2276" y="2364"/>
                </a:lnTo>
                <a:lnTo>
                  <a:pt x="4395" y="1434"/>
                </a:lnTo>
                <a:lnTo>
                  <a:pt x="4395" y="1424"/>
                </a:lnTo>
                <a:lnTo>
                  <a:pt x="4390" y="1424"/>
                </a:lnTo>
                <a:lnTo>
                  <a:pt x="4395" y="1434"/>
                </a:lnTo>
                <a:lnTo>
                  <a:pt x="2276" y="2364"/>
                </a:lnTo>
                <a:lnTo>
                  <a:pt x="3206" y="868"/>
                </a:lnTo>
                <a:lnTo>
                  <a:pt x="3216" y="868"/>
                </a:lnTo>
                <a:lnTo>
                  <a:pt x="3221" y="868"/>
                </a:lnTo>
                <a:lnTo>
                  <a:pt x="3216" y="863"/>
                </a:lnTo>
                <a:lnTo>
                  <a:pt x="3211" y="863"/>
                </a:lnTo>
                <a:lnTo>
                  <a:pt x="3221" y="857"/>
                </a:lnTo>
                <a:lnTo>
                  <a:pt x="3226" y="857"/>
                </a:lnTo>
                <a:lnTo>
                  <a:pt x="3221" y="852"/>
                </a:lnTo>
                <a:lnTo>
                  <a:pt x="3216" y="852"/>
                </a:lnTo>
                <a:lnTo>
                  <a:pt x="3216" y="847"/>
                </a:lnTo>
                <a:lnTo>
                  <a:pt x="3211" y="847"/>
                </a:lnTo>
                <a:lnTo>
                  <a:pt x="3211" y="852"/>
                </a:lnTo>
                <a:lnTo>
                  <a:pt x="3211" y="857"/>
                </a:lnTo>
                <a:lnTo>
                  <a:pt x="3206" y="863"/>
                </a:lnTo>
                <a:lnTo>
                  <a:pt x="3206" y="868"/>
                </a:lnTo>
                <a:lnTo>
                  <a:pt x="2276" y="2364"/>
                </a:lnTo>
                <a:lnTo>
                  <a:pt x="4375" y="1107"/>
                </a:lnTo>
                <a:lnTo>
                  <a:pt x="4380" y="1117"/>
                </a:lnTo>
                <a:lnTo>
                  <a:pt x="4390" y="1133"/>
                </a:lnTo>
                <a:lnTo>
                  <a:pt x="4390" y="1153"/>
                </a:lnTo>
                <a:lnTo>
                  <a:pt x="4375" y="1153"/>
                </a:lnTo>
                <a:lnTo>
                  <a:pt x="4369" y="1159"/>
                </a:lnTo>
                <a:lnTo>
                  <a:pt x="4375" y="1179"/>
                </a:lnTo>
                <a:lnTo>
                  <a:pt x="4380" y="1190"/>
                </a:lnTo>
                <a:lnTo>
                  <a:pt x="4395" y="1190"/>
                </a:lnTo>
                <a:lnTo>
                  <a:pt x="4395" y="1081"/>
                </a:lnTo>
                <a:lnTo>
                  <a:pt x="4375" y="1091"/>
                </a:lnTo>
                <a:lnTo>
                  <a:pt x="4369" y="1096"/>
                </a:lnTo>
                <a:lnTo>
                  <a:pt x="4375" y="1107"/>
                </a:lnTo>
                <a:lnTo>
                  <a:pt x="2276" y="2364"/>
                </a:lnTo>
                <a:lnTo>
                  <a:pt x="4390" y="2276"/>
                </a:lnTo>
                <a:lnTo>
                  <a:pt x="4395" y="2276"/>
                </a:lnTo>
                <a:lnTo>
                  <a:pt x="4395" y="2250"/>
                </a:lnTo>
                <a:lnTo>
                  <a:pt x="4385" y="2255"/>
                </a:lnTo>
                <a:lnTo>
                  <a:pt x="4380" y="2265"/>
                </a:lnTo>
                <a:lnTo>
                  <a:pt x="4385" y="2276"/>
                </a:lnTo>
                <a:lnTo>
                  <a:pt x="4385" y="2281"/>
                </a:lnTo>
                <a:lnTo>
                  <a:pt x="4390" y="2276"/>
                </a:lnTo>
                <a:lnTo>
                  <a:pt x="2276" y="2364"/>
                </a:lnTo>
                <a:lnTo>
                  <a:pt x="4177" y="1086"/>
                </a:lnTo>
                <a:lnTo>
                  <a:pt x="4177" y="1107"/>
                </a:lnTo>
                <a:lnTo>
                  <a:pt x="4182" y="1091"/>
                </a:lnTo>
                <a:lnTo>
                  <a:pt x="4177" y="1086"/>
                </a:lnTo>
                <a:lnTo>
                  <a:pt x="2276" y="2364"/>
                </a:lnTo>
                <a:lnTo>
                  <a:pt x="4240" y="972"/>
                </a:lnTo>
                <a:lnTo>
                  <a:pt x="4229" y="966"/>
                </a:lnTo>
                <a:lnTo>
                  <a:pt x="4229" y="972"/>
                </a:lnTo>
                <a:lnTo>
                  <a:pt x="4234" y="982"/>
                </a:lnTo>
                <a:lnTo>
                  <a:pt x="4234" y="987"/>
                </a:lnTo>
                <a:lnTo>
                  <a:pt x="4240" y="998"/>
                </a:lnTo>
                <a:lnTo>
                  <a:pt x="4240" y="1008"/>
                </a:lnTo>
                <a:lnTo>
                  <a:pt x="4240" y="1013"/>
                </a:lnTo>
                <a:lnTo>
                  <a:pt x="4240" y="1018"/>
                </a:lnTo>
                <a:lnTo>
                  <a:pt x="4240" y="1013"/>
                </a:lnTo>
                <a:lnTo>
                  <a:pt x="4240" y="972"/>
                </a:lnTo>
                <a:lnTo>
                  <a:pt x="2276" y="2364"/>
                </a:lnTo>
                <a:lnTo>
                  <a:pt x="4224" y="998"/>
                </a:lnTo>
                <a:lnTo>
                  <a:pt x="4219" y="1013"/>
                </a:lnTo>
                <a:lnTo>
                  <a:pt x="4214" y="1070"/>
                </a:lnTo>
                <a:lnTo>
                  <a:pt x="4214" y="1086"/>
                </a:lnTo>
                <a:lnTo>
                  <a:pt x="4219" y="1086"/>
                </a:lnTo>
                <a:lnTo>
                  <a:pt x="4224" y="998"/>
                </a:lnTo>
                <a:lnTo>
                  <a:pt x="2276" y="2364"/>
                </a:lnTo>
                <a:lnTo>
                  <a:pt x="4234" y="1065"/>
                </a:lnTo>
                <a:lnTo>
                  <a:pt x="4240" y="1055"/>
                </a:lnTo>
                <a:lnTo>
                  <a:pt x="4234" y="1024"/>
                </a:lnTo>
                <a:lnTo>
                  <a:pt x="4234" y="1018"/>
                </a:lnTo>
                <a:lnTo>
                  <a:pt x="4229" y="1039"/>
                </a:lnTo>
                <a:lnTo>
                  <a:pt x="4219" y="1070"/>
                </a:lnTo>
                <a:lnTo>
                  <a:pt x="4219" y="1086"/>
                </a:lnTo>
                <a:lnTo>
                  <a:pt x="4229" y="1081"/>
                </a:lnTo>
                <a:lnTo>
                  <a:pt x="4229" y="1091"/>
                </a:lnTo>
                <a:lnTo>
                  <a:pt x="4229" y="1102"/>
                </a:lnTo>
                <a:lnTo>
                  <a:pt x="4229" y="1096"/>
                </a:lnTo>
                <a:lnTo>
                  <a:pt x="4234" y="1065"/>
                </a:lnTo>
                <a:lnTo>
                  <a:pt x="2276" y="2364"/>
                </a:lnTo>
                <a:lnTo>
                  <a:pt x="4156" y="1003"/>
                </a:lnTo>
                <a:lnTo>
                  <a:pt x="4162" y="1013"/>
                </a:lnTo>
                <a:lnTo>
                  <a:pt x="4162" y="1003"/>
                </a:lnTo>
                <a:lnTo>
                  <a:pt x="4162" y="998"/>
                </a:lnTo>
                <a:lnTo>
                  <a:pt x="4156" y="1003"/>
                </a:lnTo>
                <a:lnTo>
                  <a:pt x="2276" y="2364"/>
                </a:lnTo>
                <a:lnTo>
                  <a:pt x="4203" y="1138"/>
                </a:lnTo>
                <a:lnTo>
                  <a:pt x="4214" y="1190"/>
                </a:lnTo>
                <a:lnTo>
                  <a:pt x="4214" y="1185"/>
                </a:lnTo>
                <a:lnTo>
                  <a:pt x="4203" y="1122"/>
                </a:lnTo>
                <a:lnTo>
                  <a:pt x="4203" y="1138"/>
                </a:lnTo>
                <a:lnTo>
                  <a:pt x="2276" y="2364"/>
                </a:lnTo>
                <a:lnTo>
                  <a:pt x="4167" y="1159"/>
                </a:lnTo>
                <a:lnTo>
                  <a:pt x="4156" y="1050"/>
                </a:lnTo>
                <a:lnTo>
                  <a:pt x="4162" y="1143"/>
                </a:lnTo>
                <a:lnTo>
                  <a:pt x="4167" y="1159"/>
                </a:lnTo>
                <a:lnTo>
                  <a:pt x="2276" y="2364"/>
                </a:lnTo>
                <a:lnTo>
                  <a:pt x="4110" y="909"/>
                </a:lnTo>
                <a:lnTo>
                  <a:pt x="4110" y="894"/>
                </a:lnTo>
                <a:lnTo>
                  <a:pt x="4104" y="904"/>
                </a:lnTo>
                <a:lnTo>
                  <a:pt x="4110" y="909"/>
                </a:lnTo>
                <a:lnTo>
                  <a:pt x="2276" y="2364"/>
                </a:lnTo>
                <a:lnTo>
                  <a:pt x="4146" y="961"/>
                </a:lnTo>
                <a:lnTo>
                  <a:pt x="4146" y="972"/>
                </a:lnTo>
                <a:lnTo>
                  <a:pt x="4151" y="951"/>
                </a:lnTo>
                <a:lnTo>
                  <a:pt x="4146" y="940"/>
                </a:lnTo>
                <a:lnTo>
                  <a:pt x="4141" y="935"/>
                </a:lnTo>
                <a:lnTo>
                  <a:pt x="4141" y="956"/>
                </a:lnTo>
                <a:lnTo>
                  <a:pt x="4146" y="982"/>
                </a:lnTo>
                <a:lnTo>
                  <a:pt x="4146" y="977"/>
                </a:lnTo>
                <a:lnTo>
                  <a:pt x="4146" y="972"/>
                </a:lnTo>
                <a:lnTo>
                  <a:pt x="4146" y="961"/>
                </a:lnTo>
                <a:lnTo>
                  <a:pt x="2276" y="2364"/>
                </a:lnTo>
                <a:lnTo>
                  <a:pt x="3741" y="63"/>
                </a:lnTo>
                <a:lnTo>
                  <a:pt x="3736" y="68"/>
                </a:lnTo>
                <a:lnTo>
                  <a:pt x="3741" y="68"/>
                </a:lnTo>
                <a:lnTo>
                  <a:pt x="3741" y="63"/>
                </a:lnTo>
                <a:lnTo>
                  <a:pt x="2276" y="2364"/>
                </a:lnTo>
                <a:lnTo>
                  <a:pt x="3730" y="31"/>
                </a:lnTo>
                <a:lnTo>
                  <a:pt x="3730" y="37"/>
                </a:lnTo>
                <a:lnTo>
                  <a:pt x="3736" y="42"/>
                </a:lnTo>
                <a:lnTo>
                  <a:pt x="3736" y="37"/>
                </a:lnTo>
                <a:lnTo>
                  <a:pt x="3741" y="37"/>
                </a:lnTo>
                <a:lnTo>
                  <a:pt x="3746" y="31"/>
                </a:lnTo>
                <a:lnTo>
                  <a:pt x="3746" y="26"/>
                </a:lnTo>
                <a:lnTo>
                  <a:pt x="3746" y="21"/>
                </a:lnTo>
                <a:lnTo>
                  <a:pt x="3746" y="16"/>
                </a:lnTo>
                <a:lnTo>
                  <a:pt x="3741" y="16"/>
                </a:lnTo>
                <a:lnTo>
                  <a:pt x="3736" y="16"/>
                </a:lnTo>
                <a:lnTo>
                  <a:pt x="3736" y="21"/>
                </a:lnTo>
                <a:lnTo>
                  <a:pt x="3730" y="21"/>
                </a:lnTo>
                <a:lnTo>
                  <a:pt x="3730" y="26"/>
                </a:lnTo>
                <a:lnTo>
                  <a:pt x="3730" y="31"/>
                </a:lnTo>
                <a:lnTo>
                  <a:pt x="2276" y="2364"/>
                </a:lnTo>
                <a:lnTo>
                  <a:pt x="3777" y="37"/>
                </a:lnTo>
                <a:lnTo>
                  <a:pt x="3777" y="42"/>
                </a:lnTo>
                <a:lnTo>
                  <a:pt x="3782" y="42"/>
                </a:lnTo>
                <a:lnTo>
                  <a:pt x="3782" y="37"/>
                </a:lnTo>
                <a:lnTo>
                  <a:pt x="3777" y="37"/>
                </a:lnTo>
                <a:lnTo>
                  <a:pt x="2276" y="2364"/>
                </a:lnTo>
                <a:lnTo>
                  <a:pt x="4037" y="265"/>
                </a:lnTo>
                <a:lnTo>
                  <a:pt x="4037" y="270"/>
                </a:lnTo>
                <a:lnTo>
                  <a:pt x="4042" y="270"/>
                </a:lnTo>
                <a:lnTo>
                  <a:pt x="4042" y="265"/>
                </a:lnTo>
                <a:lnTo>
                  <a:pt x="4037" y="265"/>
                </a:lnTo>
                <a:lnTo>
                  <a:pt x="2276" y="2364"/>
                </a:lnTo>
                <a:lnTo>
                  <a:pt x="4307" y="961"/>
                </a:lnTo>
                <a:lnTo>
                  <a:pt x="4281" y="1102"/>
                </a:lnTo>
                <a:lnTo>
                  <a:pt x="4271" y="1081"/>
                </a:lnTo>
                <a:lnTo>
                  <a:pt x="4271" y="1091"/>
                </a:lnTo>
                <a:lnTo>
                  <a:pt x="4271" y="1096"/>
                </a:lnTo>
                <a:lnTo>
                  <a:pt x="4271" y="1091"/>
                </a:lnTo>
                <a:lnTo>
                  <a:pt x="4266" y="1086"/>
                </a:lnTo>
                <a:lnTo>
                  <a:pt x="4271" y="1133"/>
                </a:lnTo>
                <a:lnTo>
                  <a:pt x="4271" y="1148"/>
                </a:lnTo>
                <a:lnTo>
                  <a:pt x="4276" y="1143"/>
                </a:lnTo>
                <a:lnTo>
                  <a:pt x="4276" y="1133"/>
                </a:lnTo>
                <a:lnTo>
                  <a:pt x="4281" y="1164"/>
                </a:lnTo>
                <a:lnTo>
                  <a:pt x="4286" y="1190"/>
                </a:lnTo>
                <a:lnTo>
                  <a:pt x="4286" y="1247"/>
                </a:lnTo>
                <a:lnTo>
                  <a:pt x="4286" y="1263"/>
                </a:lnTo>
                <a:lnTo>
                  <a:pt x="4292" y="1257"/>
                </a:lnTo>
                <a:lnTo>
                  <a:pt x="4292" y="1268"/>
                </a:lnTo>
                <a:lnTo>
                  <a:pt x="4292" y="1257"/>
                </a:lnTo>
                <a:lnTo>
                  <a:pt x="4292" y="1237"/>
                </a:lnTo>
                <a:lnTo>
                  <a:pt x="4302" y="1273"/>
                </a:lnTo>
                <a:lnTo>
                  <a:pt x="4307" y="1263"/>
                </a:lnTo>
                <a:lnTo>
                  <a:pt x="4312" y="1242"/>
                </a:lnTo>
                <a:lnTo>
                  <a:pt x="4312" y="1200"/>
                </a:lnTo>
                <a:lnTo>
                  <a:pt x="4302" y="1148"/>
                </a:lnTo>
                <a:lnTo>
                  <a:pt x="4297" y="1122"/>
                </a:lnTo>
                <a:lnTo>
                  <a:pt x="4281" y="1102"/>
                </a:lnTo>
                <a:lnTo>
                  <a:pt x="4312" y="956"/>
                </a:lnTo>
                <a:lnTo>
                  <a:pt x="4307" y="961"/>
                </a:lnTo>
                <a:lnTo>
                  <a:pt x="2276" y="2364"/>
                </a:lnTo>
                <a:lnTo>
                  <a:pt x="4276" y="1034"/>
                </a:lnTo>
                <a:lnTo>
                  <a:pt x="4276" y="1013"/>
                </a:lnTo>
                <a:lnTo>
                  <a:pt x="4271" y="998"/>
                </a:lnTo>
                <a:lnTo>
                  <a:pt x="4255" y="982"/>
                </a:lnTo>
                <a:lnTo>
                  <a:pt x="4240" y="972"/>
                </a:lnTo>
                <a:lnTo>
                  <a:pt x="4245" y="987"/>
                </a:lnTo>
                <a:lnTo>
                  <a:pt x="4245" y="1003"/>
                </a:lnTo>
                <a:lnTo>
                  <a:pt x="4245" y="998"/>
                </a:lnTo>
                <a:lnTo>
                  <a:pt x="4250" y="982"/>
                </a:lnTo>
                <a:lnTo>
                  <a:pt x="4250" y="998"/>
                </a:lnTo>
                <a:lnTo>
                  <a:pt x="4250" y="1024"/>
                </a:lnTo>
                <a:lnTo>
                  <a:pt x="4245" y="1050"/>
                </a:lnTo>
                <a:lnTo>
                  <a:pt x="4250" y="1060"/>
                </a:lnTo>
                <a:lnTo>
                  <a:pt x="4255" y="1055"/>
                </a:lnTo>
                <a:lnTo>
                  <a:pt x="4255" y="1086"/>
                </a:lnTo>
                <a:lnTo>
                  <a:pt x="4260" y="1122"/>
                </a:lnTo>
                <a:lnTo>
                  <a:pt x="4260" y="1128"/>
                </a:lnTo>
                <a:lnTo>
                  <a:pt x="4260" y="1122"/>
                </a:lnTo>
                <a:lnTo>
                  <a:pt x="4260" y="1107"/>
                </a:lnTo>
                <a:lnTo>
                  <a:pt x="4260" y="1060"/>
                </a:lnTo>
                <a:lnTo>
                  <a:pt x="4260" y="1050"/>
                </a:lnTo>
                <a:lnTo>
                  <a:pt x="4266" y="1070"/>
                </a:lnTo>
                <a:lnTo>
                  <a:pt x="4276" y="1034"/>
                </a:lnTo>
                <a:lnTo>
                  <a:pt x="2276" y="2364"/>
                </a:lnTo>
                <a:lnTo>
                  <a:pt x="4307" y="1361"/>
                </a:lnTo>
                <a:lnTo>
                  <a:pt x="4307" y="1382"/>
                </a:lnTo>
                <a:lnTo>
                  <a:pt x="4307" y="1372"/>
                </a:lnTo>
                <a:lnTo>
                  <a:pt x="4307" y="1361"/>
                </a:lnTo>
                <a:lnTo>
                  <a:pt x="2276" y="2364"/>
                </a:lnTo>
                <a:lnTo>
                  <a:pt x="4286" y="1263"/>
                </a:lnTo>
                <a:lnTo>
                  <a:pt x="4281" y="1190"/>
                </a:lnTo>
                <a:lnTo>
                  <a:pt x="4286" y="1252"/>
                </a:lnTo>
                <a:lnTo>
                  <a:pt x="4286" y="1263"/>
                </a:lnTo>
                <a:lnTo>
                  <a:pt x="2276" y="2364"/>
                </a:lnTo>
                <a:lnTo>
                  <a:pt x="31" y="1434"/>
                </a:lnTo>
                <a:lnTo>
                  <a:pt x="37" y="1434"/>
                </a:lnTo>
                <a:lnTo>
                  <a:pt x="37" y="1429"/>
                </a:lnTo>
                <a:lnTo>
                  <a:pt x="31" y="1434"/>
                </a:lnTo>
                <a:lnTo>
                  <a:pt x="2276" y="2364"/>
                </a:lnTo>
                <a:lnTo>
                  <a:pt x="16" y="1418"/>
                </a:lnTo>
                <a:lnTo>
                  <a:pt x="16" y="1413"/>
                </a:lnTo>
                <a:lnTo>
                  <a:pt x="0" y="1418"/>
                </a:lnTo>
                <a:lnTo>
                  <a:pt x="0" y="1429"/>
                </a:lnTo>
                <a:lnTo>
                  <a:pt x="11" y="1424"/>
                </a:lnTo>
                <a:lnTo>
                  <a:pt x="16" y="1418"/>
                </a:lnTo>
                <a:lnTo>
                  <a:pt x="2276" y="2364"/>
                </a:lnTo>
                <a:lnTo>
                  <a:pt x="11" y="1424"/>
                </a:lnTo>
                <a:lnTo>
                  <a:pt x="16" y="1424"/>
                </a:lnTo>
                <a:lnTo>
                  <a:pt x="21" y="1418"/>
                </a:lnTo>
                <a:lnTo>
                  <a:pt x="11" y="1424"/>
                </a:lnTo>
                <a:lnTo>
                  <a:pt x="2276" y="2364"/>
                </a:lnTo>
                <a:lnTo>
                  <a:pt x="11" y="1424"/>
                </a:lnTo>
                <a:lnTo>
                  <a:pt x="16" y="1418"/>
                </a:lnTo>
                <a:lnTo>
                  <a:pt x="16" y="1424"/>
                </a:lnTo>
                <a:lnTo>
                  <a:pt x="11" y="1424"/>
                </a:lnTo>
                <a:lnTo>
                  <a:pt x="2276" y="2364"/>
                </a:lnTo>
                <a:lnTo>
                  <a:pt x="63" y="1450"/>
                </a:lnTo>
                <a:lnTo>
                  <a:pt x="52" y="1455"/>
                </a:lnTo>
                <a:lnTo>
                  <a:pt x="57" y="1455"/>
                </a:lnTo>
                <a:lnTo>
                  <a:pt x="63" y="1450"/>
                </a:lnTo>
                <a:lnTo>
                  <a:pt x="2276" y="2364"/>
                </a:lnTo>
                <a:lnTo>
                  <a:pt x="42" y="1434"/>
                </a:lnTo>
                <a:lnTo>
                  <a:pt x="52" y="1429"/>
                </a:lnTo>
                <a:lnTo>
                  <a:pt x="57" y="1429"/>
                </a:lnTo>
                <a:lnTo>
                  <a:pt x="52" y="1429"/>
                </a:lnTo>
                <a:lnTo>
                  <a:pt x="42" y="1434"/>
                </a:lnTo>
                <a:lnTo>
                  <a:pt x="2276" y="2364"/>
                </a:lnTo>
                <a:lnTo>
                  <a:pt x="135" y="1476"/>
                </a:lnTo>
                <a:lnTo>
                  <a:pt x="125" y="1481"/>
                </a:lnTo>
                <a:lnTo>
                  <a:pt x="130" y="1481"/>
                </a:lnTo>
                <a:lnTo>
                  <a:pt x="135" y="1476"/>
                </a:lnTo>
                <a:lnTo>
                  <a:pt x="2276" y="2364"/>
                </a:lnTo>
                <a:lnTo>
                  <a:pt x="0" y="1450"/>
                </a:lnTo>
                <a:lnTo>
                  <a:pt x="5" y="1444"/>
                </a:lnTo>
                <a:lnTo>
                  <a:pt x="16" y="1444"/>
                </a:lnTo>
                <a:lnTo>
                  <a:pt x="16" y="1439"/>
                </a:lnTo>
                <a:lnTo>
                  <a:pt x="0" y="1450"/>
                </a:lnTo>
                <a:lnTo>
                  <a:pt x="2276" y="2364"/>
                </a:lnTo>
                <a:lnTo>
                  <a:pt x="42" y="1408"/>
                </a:lnTo>
                <a:lnTo>
                  <a:pt x="47" y="1403"/>
                </a:lnTo>
                <a:lnTo>
                  <a:pt x="42" y="1403"/>
                </a:lnTo>
                <a:lnTo>
                  <a:pt x="42" y="1408"/>
                </a:lnTo>
                <a:lnTo>
                  <a:pt x="2276" y="2364"/>
                </a:lnTo>
                <a:lnTo>
                  <a:pt x="229" y="1330"/>
                </a:lnTo>
                <a:lnTo>
                  <a:pt x="229" y="1325"/>
                </a:lnTo>
                <a:lnTo>
                  <a:pt x="224" y="1325"/>
                </a:lnTo>
                <a:lnTo>
                  <a:pt x="218" y="1330"/>
                </a:lnTo>
                <a:lnTo>
                  <a:pt x="213" y="1335"/>
                </a:lnTo>
                <a:lnTo>
                  <a:pt x="218" y="1335"/>
                </a:lnTo>
                <a:lnTo>
                  <a:pt x="213" y="1335"/>
                </a:lnTo>
                <a:lnTo>
                  <a:pt x="218" y="1335"/>
                </a:lnTo>
                <a:lnTo>
                  <a:pt x="224" y="1335"/>
                </a:lnTo>
                <a:lnTo>
                  <a:pt x="229" y="1330"/>
                </a:lnTo>
                <a:lnTo>
                  <a:pt x="2276" y="2364"/>
                </a:lnTo>
                <a:lnTo>
                  <a:pt x="156" y="1387"/>
                </a:lnTo>
                <a:lnTo>
                  <a:pt x="161" y="1387"/>
                </a:lnTo>
                <a:lnTo>
                  <a:pt x="161" y="1382"/>
                </a:lnTo>
                <a:lnTo>
                  <a:pt x="166" y="1377"/>
                </a:lnTo>
                <a:lnTo>
                  <a:pt x="161" y="1377"/>
                </a:lnTo>
                <a:lnTo>
                  <a:pt x="156" y="1377"/>
                </a:lnTo>
                <a:lnTo>
                  <a:pt x="151" y="1377"/>
                </a:lnTo>
                <a:lnTo>
                  <a:pt x="151" y="1382"/>
                </a:lnTo>
                <a:lnTo>
                  <a:pt x="146" y="1382"/>
                </a:lnTo>
                <a:lnTo>
                  <a:pt x="146" y="1387"/>
                </a:lnTo>
                <a:lnTo>
                  <a:pt x="146" y="1392"/>
                </a:lnTo>
                <a:lnTo>
                  <a:pt x="146" y="1387"/>
                </a:lnTo>
                <a:lnTo>
                  <a:pt x="146" y="1392"/>
                </a:lnTo>
                <a:lnTo>
                  <a:pt x="151" y="1392"/>
                </a:lnTo>
                <a:lnTo>
                  <a:pt x="151" y="1387"/>
                </a:lnTo>
                <a:lnTo>
                  <a:pt x="151" y="1392"/>
                </a:lnTo>
                <a:lnTo>
                  <a:pt x="151" y="1387"/>
                </a:lnTo>
                <a:lnTo>
                  <a:pt x="156" y="1387"/>
                </a:lnTo>
                <a:lnTo>
                  <a:pt x="2276" y="2364"/>
                </a:lnTo>
                <a:lnTo>
                  <a:pt x="172" y="1398"/>
                </a:lnTo>
                <a:lnTo>
                  <a:pt x="166" y="1403"/>
                </a:lnTo>
                <a:lnTo>
                  <a:pt x="156" y="1408"/>
                </a:lnTo>
                <a:lnTo>
                  <a:pt x="161" y="1408"/>
                </a:lnTo>
                <a:lnTo>
                  <a:pt x="161" y="1413"/>
                </a:lnTo>
                <a:lnTo>
                  <a:pt x="166" y="1408"/>
                </a:lnTo>
                <a:lnTo>
                  <a:pt x="161" y="1408"/>
                </a:lnTo>
                <a:lnTo>
                  <a:pt x="172" y="1403"/>
                </a:lnTo>
                <a:lnTo>
                  <a:pt x="172" y="1398"/>
                </a:lnTo>
                <a:lnTo>
                  <a:pt x="2276" y="2364"/>
                </a:lnTo>
                <a:lnTo>
                  <a:pt x="146" y="1341"/>
                </a:lnTo>
                <a:lnTo>
                  <a:pt x="151" y="1341"/>
                </a:lnTo>
                <a:lnTo>
                  <a:pt x="151" y="1335"/>
                </a:lnTo>
                <a:lnTo>
                  <a:pt x="156" y="1335"/>
                </a:lnTo>
                <a:lnTo>
                  <a:pt x="151" y="1335"/>
                </a:lnTo>
                <a:lnTo>
                  <a:pt x="146" y="1335"/>
                </a:lnTo>
                <a:lnTo>
                  <a:pt x="146" y="1341"/>
                </a:lnTo>
                <a:lnTo>
                  <a:pt x="2276" y="2364"/>
                </a:lnTo>
                <a:lnTo>
                  <a:pt x="94" y="1429"/>
                </a:lnTo>
                <a:lnTo>
                  <a:pt x="99" y="1429"/>
                </a:lnTo>
                <a:lnTo>
                  <a:pt x="99" y="1424"/>
                </a:lnTo>
                <a:lnTo>
                  <a:pt x="99" y="1418"/>
                </a:lnTo>
                <a:lnTo>
                  <a:pt x="89" y="1424"/>
                </a:lnTo>
                <a:lnTo>
                  <a:pt x="89" y="1429"/>
                </a:lnTo>
                <a:lnTo>
                  <a:pt x="83" y="1429"/>
                </a:lnTo>
                <a:lnTo>
                  <a:pt x="89" y="1429"/>
                </a:lnTo>
                <a:lnTo>
                  <a:pt x="94" y="1429"/>
                </a:lnTo>
                <a:lnTo>
                  <a:pt x="2276" y="2364"/>
                </a:lnTo>
                <a:lnTo>
                  <a:pt x="125" y="1418"/>
                </a:lnTo>
                <a:lnTo>
                  <a:pt x="114" y="1429"/>
                </a:lnTo>
                <a:lnTo>
                  <a:pt x="114" y="1424"/>
                </a:lnTo>
                <a:lnTo>
                  <a:pt x="114" y="1429"/>
                </a:lnTo>
                <a:lnTo>
                  <a:pt x="99" y="1429"/>
                </a:lnTo>
                <a:lnTo>
                  <a:pt x="99" y="1434"/>
                </a:lnTo>
                <a:lnTo>
                  <a:pt x="94" y="1434"/>
                </a:lnTo>
                <a:lnTo>
                  <a:pt x="99" y="1434"/>
                </a:lnTo>
                <a:lnTo>
                  <a:pt x="94" y="1439"/>
                </a:lnTo>
                <a:lnTo>
                  <a:pt x="99" y="1439"/>
                </a:lnTo>
                <a:lnTo>
                  <a:pt x="109" y="1434"/>
                </a:lnTo>
                <a:lnTo>
                  <a:pt x="114" y="1429"/>
                </a:lnTo>
                <a:lnTo>
                  <a:pt x="125" y="1424"/>
                </a:lnTo>
                <a:lnTo>
                  <a:pt x="125" y="1418"/>
                </a:lnTo>
                <a:lnTo>
                  <a:pt x="2276" y="2364"/>
                </a:lnTo>
                <a:lnTo>
                  <a:pt x="166" y="1341"/>
                </a:lnTo>
                <a:lnTo>
                  <a:pt x="166" y="1335"/>
                </a:lnTo>
                <a:lnTo>
                  <a:pt x="161" y="1335"/>
                </a:lnTo>
                <a:lnTo>
                  <a:pt x="156" y="1335"/>
                </a:lnTo>
                <a:lnTo>
                  <a:pt x="156" y="1341"/>
                </a:lnTo>
                <a:lnTo>
                  <a:pt x="151" y="1341"/>
                </a:lnTo>
                <a:lnTo>
                  <a:pt x="156" y="1346"/>
                </a:lnTo>
                <a:lnTo>
                  <a:pt x="161" y="1346"/>
                </a:lnTo>
                <a:lnTo>
                  <a:pt x="166" y="1341"/>
                </a:lnTo>
                <a:lnTo>
                  <a:pt x="2276" y="2364"/>
                </a:lnTo>
                <a:lnTo>
                  <a:pt x="114" y="1387"/>
                </a:lnTo>
                <a:lnTo>
                  <a:pt x="120" y="1387"/>
                </a:lnTo>
                <a:lnTo>
                  <a:pt x="125" y="1387"/>
                </a:lnTo>
                <a:lnTo>
                  <a:pt x="130" y="1382"/>
                </a:lnTo>
                <a:lnTo>
                  <a:pt x="135" y="1377"/>
                </a:lnTo>
                <a:lnTo>
                  <a:pt x="125" y="1377"/>
                </a:lnTo>
                <a:lnTo>
                  <a:pt x="120" y="1382"/>
                </a:lnTo>
                <a:lnTo>
                  <a:pt x="114" y="1382"/>
                </a:lnTo>
                <a:lnTo>
                  <a:pt x="114" y="1387"/>
                </a:lnTo>
                <a:lnTo>
                  <a:pt x="2276" y="2364"/>
                </a:lnTo>
                <a:lnTo>
                  <a:pt x="3076" y="2359"/>
                </a:lnTo>
                <a:lnTo>
                  <a:pt x="3081" y="2338"/>
                </a:lnTo>
                <a:lnTo>
                  <a:pt x="3081" y="2328"/>
                </a:lnTo>
                <a:lnTo>
                  <a:pt x="3071" y="2317"/>
                </a:lnTo>
                <a:lnTo>
                  <a:pt x="3065" y="2317"/>
                </a:lnTo>
                <a:lnTo>
                  <a:pt x="3065" y="2343"/>
                </a:lnTo>
                <a:lnTo>
                  <a:pt x="3071" y="2359"/>
                </a:lnTo>
                <a:lnTo>
                  <a:pt x="3076" y="2359"/>
                </a:lnTo>
                <a:lnTo>
                  <a:pt x="2276" y="2364"/>
                </a:lnTo>
                <a:lnTo>
                  <a:pt x="3200" y="1990"/>
                </a:lnTo>
                <a:lnTo>
                  <a:pt x="3195" y="2000"/>
                </a:lnTo>
                <a:lnTo>
                  <a:pt x="3195" y="2011"/>
                </a:lnTo>
                <a:lnTo>
                  <a:pt x="3211" y="1985"/>
                </a:lnTo>
                <a:lnTo>
                  <a:pt x="3200" y="1990"/>
                </a:lnTo>
                <a:lnTo>
                  <a:pt x="2276" y="2364"/>
                </a:lnTo>
                <a:lnTo>
                  <a:pt x="3221" y="2016"/>
                </a:lnTo>
                <a:lnTo>
                  <a:pt x="3200" y="2021"/>
                </a:lnTo>
                <a:lnTo>
                  <a:pt x="3206" y="2031"/>
                </a:lnTo>
                <a:lnTo>
                  <a:pt x="3221" y="2016"/>
                </a:lnTo>
                <a:lnTo>
                  <a:pt x="2276" y="2364"/>
                </a:lnTo>
                <a:lnTo>
                  <a:pt x="3206" y="1912"/>
                </a:lnTo>
                <a:lnTo>
                  <a:pt x="3185" y="1912"/>
                </a:lnTo>
                <a:lnTo>
                  <a:pt x="3175" y="1902"/>
                </a:lnTo>
                <a:lnTo>
                  <a:pt x="3169" y="1896"/>
                </a:lnTo>
                <a:lnTo>
                  <a:pt x="3169" y="1907"/>
                </a:lnTo>
                <a:lnTo>
                  <a:pt x="3175" y="1917"/>
                </a:lnTo>
                <a:lnTo>
                  <a:pt x="3180" y="1933"/>
                </a:lnTo>
                <a:lnTo>
                  <a:pt x="3185" y="1948"/>
                </a:lnTo>
                <a:lnTo>
                  <a:pt x="3180" y="1969"/>
                </a:lnTo>
                <a:lnTo>
                  <a:pt x="3180" y="1979"/>
                </a:lnTo>
                <a:lnTo>
                  <a:pt x="3190" y="1969"/>
                </a:lnTo>
                <a:lnTo>
                  <a:pt x="3195" y="1964"/>
                </a:lnTo>
                <a:lnTo>
                  <a:pt x="3206" y="1964"/>
                </a:lnTo>
                <a:lnTo>
                  <a:pt x="3211" y="1969"/>
                </a:lnTo>
                <a:lnTo>
                  <a:pt x="3216" y="1964"/>
                </a:lnTo>
                <a:lnTo>
                  <a:pt x="3226" y="1954"/>
                </a:lnTo>
                <a:lnTo>
                  <a:pt x="3237" y="1938"/>
                </a:lnTo>
                <a:lnTo>
                  <a:pt x="3232" y="1933"/>
                </a:lnTo>
                <a:lnTo>
                  <a:pt x="3226" y="1938"/>
                </a:lnTo>
                <a:lnTo>
                  <a:pt x="3211" y="1948"/>
                </a:lnTo>
                <a:lnTo>
                  <a:pt x="3211" y="1943"/>
                </a:lnTo>
                <a:lnTo>
                  <a:pt x="3211" y="1938"/>
                </a:lnTo>
                <a:lnTo>
                  <a:pt x="3221" y="1907"/>
                </a:lnTo>
                <a:lnTo>
                  <a:pt x="3206" y="1912"/>
                </a:lnTo>
                <a:lnTo>
                  <a:pt x="2276" y="2364"/>
                </a:lnTo>
                <a:lnTo>
                  <a:pt x="322" y="2322"/>
                </a:lnTo>
                <a:lnTo>
                  <a:pt x="327" y="2317"/>
                </a:lnTo>
                <a:lnTo>
                  <a:pt x="327" y="2302"/>
                </a:lnTo>
                <a:lnTo>
                  <a:pt x="327" y="2291"/>
                </a:lnTo>
                <a:lnTo>
                  <a:pt x="322" y="2307"/>
                </a:lnTo>
                <a:lnTo>
                  <a:pt x="322" y="2322"/>
                </a:lnTo>
                <a:lnTo>
                  <a:pt x="2276" y="2364"/>
                </a:lnTo>
                <a:lnTo>
                  <a:pt x="3029" y="1979"/>
                </a:lnTo>
                <a:lnTo>
                  <a:pt x="3029" y="1969"/>
                </a:lnTo>
                <a:lnTo>
                  <a:pt x="3034" y="1959"/>
                </a:lnTo>
                <a:lnTo>
                  <a:pt x="3034" y="1954"/>
                </a:lnTo>
                <a:lnTo>
                  <a:pt x="3034" y="1948"/>
                </a:lnTo>
                <a:lnTo>
                  <a:pt x="3024" y="1954"/>
                </a:lnTo>
                <a:lnTo>
                  <a:pt x="3019" y="1959"/>
                </a:lnTo>
                <a:lnTo>
                  <a:pt x="3019" y="1964"/>
                </a:lnTo>
                <a:lnTo>
                  <a:pt x="3024" y="1964"/>
                </a:lnTo>
                <a:lnTo>
                  <a:pt x="3024" y="1969"/>
                </a:lnTo>
                <a:lnTo>
                  <a:pt x="3024" y="1979"/>
                </a:lnTo>
                <a:lnTo>
                  <a:pt x="3019" y="1985"/>
                </a:lnTo>
                <a:lnTo>
                  <a:pt x="3029" y="1979"/>
                </a:lnTo>
                <a:lnTo>
                  <a:pt x="2276" y="2364"/>
                </a:lnTo>
                <a:lnTo>
                  <a:pt x="63" y="1398"/>
                </a:lnTo>
                <a:lnTo>
                  <a:pt x="63" y="1392"/>
                </a:lnTo>
                <a:lnTo>
                  <a:pt x="57" y="1392"/>
                </a:lnTo>
                <a:lnTo>
                  <a:pt x="63" y="1398"/>
                </a:lnTo>
                <a:lnTo>
                  <a:pt x="57" y="1398"/>
                </a:lnTo>
                <a:lnTo>
                  <a:pt x="63" y="1398"/>
                </a:lnTo>
                <a:lnTo>
                  <a:pt x="2276" y="2364"/>
                </a:lnTo>
                <a:lnTo>
                  <a:pt x="3388" y="1195"/>
                </a:lnTo>
                <a:lnTo>
                  <a:pt x="3393" y="1153"/>
                </a:lnTo>
                <a:lnTo>
                  <a:pt x="3382" y="1190"/>
                </a:lnTo>
                <a:lnTo>
                  <a:pt x="3377" y="1211"/>
                </a:lnTo>
                <a:lnTo>
                  <a:pt x="3377" y="1221"/>
                </a:lnTo>
                <a:lnTo>
                  <a:pt x="3382" y="1216"/>
                </a:lnTo>
                <a:lnTo>
                  <a:pt x="3388" y="1195"/>
                </a:lnTo>
                <a:lnTo>
                  <a:pt x="2276" y="2364"/>
                </a:lnTo>
                <a:lnTo>
                  <a:pt x="3465" y="1128"/>
                </a:lnTo>
                <a:lnTo>
                  <a:pt x="3471" y="1107"/>
                </a:lnTo>
                <a:lnTo>
                  <a:pt x="3476" y="1102"/>
                </a:lnTo>
                <a:lnTo>
                  <a:pt x="3481" y="1102"/>
                </a:lnTo>
                <a:lnTo>
                  <a:pt x="3481" y="1086"/>
                </a:lnTo>
                <a:lnTo>
                  <a:pt x="3481" y="1076"/>
                </a:lnTo>
                <a:lnTo>
                  <a:pt x="3476" y="1076"/>
                </a:lnTo>
                <a:lnTo>
                  <a:pt x="3476" y="1086"/>
                </a:lnTo>
                <a:lnTo>
                  <a:pt x="3471" y="1076"/>
                </a:lnTo>
                <a:lnTo>
                  <a:pt x="3471" y="1060"/>
                </a:lnTo>
                <a:lnTo>
                  <a:pt x="3465" y="1091"/>
                </a:lnTo>
                <a:lnTo>
                  <a:pt x="3460" y="1122"/>
                </a:lnTo>
                <a:lnTo>
                  <a:pt x="3465" y="1128"/>
                </a:lnTo>
                <a:lnTo>
                  <a:pt x="2276" y="2364"/>
                </a:lnTo>
                <a:lnTo>
                  <a:pt x="3263" y="1699"/>
                </a:lnTo>
                <a:lnTo>
                  <a:pt x="3263" y="1694"/>
                </a:lnTo>
                <a:lnTo>
                  <a:pt x="3252" y="1694"/>
                </a:lnTo>
                <a:lnTo>
                  <a:pt x="3237" y="1704"/>
                </a:lnTo>
                <a:lnTo>
                  <a:pt x="3232" y="1720"/>
                </a:lnTo>
                <a:lnTo>
                  <a:pt x="3242" y="1715"/>
                </a:lnTo>
                <a:lnTo>
                  <a:pt x="3263" y="1699"/>
                </a:lnTo>
                <a:lnTo>
                  <a:pt x="2276" y="2364"/>
                </a:lnTo>
                <a:lnTo>
                  <a:pt x="3237" y="2047"/>
                </a:lnTo>
                <a:lnTo>
                  <a:pt x="3247" y="2047"/>
                </a:lnTo>
                <a:lnTo>
                  <a:pt x="3237" y="2037"/>
                </a:lnTo>
                <a:lnTo>
                  <a:pt x="3226" y="2031"/>
                </a:lnTo>
                <a:lnTo>
                  <a:pt x="3226" y="2026"/>
                </a:lnTo>
                <a:lnTo>
                  <a:pt x="3221" y="2031"/>
                </a:lnTo>
                <a:lnTo>
                  <a:pt x="3216" y="2042"/>
                </a:lnTo>
                <a:lnTo>
                  <a:pt x="3226" y="2057"/>
                </a:lnTo>
                <a:lnTo>
                  <a:pt x="3237" y="2047"/>
                </a:lnTo>
                <a:lnTo>
                  <a:pt x="2276" y="2364"/>
                </a:lnTo>
                <a:lnTo>
                  <a:pt x="3159" y="1772"/>
                </a:lnTo>
                <a:lnTo>
                  <a:pt x="3159" y="1798"/>
                </a:lnTo>
                <a:lnTo>
                  <a:pt x="3164" y="1808"/>
                </a:lnTo>
                <a:lnTo>
                  <a:pt x="3169" y="1808"/>
                </a:lnTo>
                <a:lnTo>
                  <a:pt x="3175" y="1803"/>
                </a:lnTo>
                <a:lnTo>
                  <a:pt x="3190" y="1792"/>
                </a:lnTo>
                <a:lnTo>
                  <a:pt x="3200" y="1772"/>
                </a:lnTo>
                <a:lnTo>
                  <a:pt x="3211" y="1751"/>
                </a:lnTo>
                <a:lnTo>
                  <a:pt x="3200" y="1751"/>
                </a:lnTo>
                <a:lnTo>
                  <a:pt x="3190" y="1751"/>
                </a:lnTo>
                <a:lnTo>
                  <a:pt x="3175" y="1756"/>
                </a:lnTo>
                <a:lnTo>
                  <a:pt x="3159" y="1772"/>
                </a:lnTo>
                <a:lnTo>
                  <a:pt x="2276" y="2364"/>
                </a:lnTo>
                <a:lnTo>
                  <a:pt x="3517" y="1200"/>
                </a:lnTo>
                <a:lnTo>
                  <a:pt x="3507" y="1211"/>
                </a:lnTo>
                <a:lnTo>
                  <a:pt x="3507" y="1221"/>
                </a:lnTo>
                <a:lnTo>
                  <a:pt x="3512" y="1221"/>
                </a:lnTo>
                <a:lnTo>
                  <a:pt x="3523" y="1211"/>
                </a:lnTo>
                <a:lnTo>
                  <a:pt x="3523" y="1200"/>
                </a:lnTo>
                <a:lnTo>
                  <a:pt x="3517" y="1200"/>
                </a:lnTo>
                <a:lnTo>
                  <a:pt x="2276" y="2364"/>
                </a:lnTo>
                <a:lnTo>
                  <a:pt x="5" y="1460"/>
                </a:lnTo>
                <a:lnTo>
                  <a:pt x="5" y="1455"/>
                </a:lnTo>
                <a:lnTo>
                  <a:pt x="5" y="1450"/>
                </a:lnTo>
                <a:lnTo>
                  <a:pt x="11" y="1450"/>
                </a:lnTo>
                <a:lnTo>
                  <a:pt x="5" y="1450"/>
                </a:lnTo>
                <a:lnTo>
                  <a:pt x="0" y="1450"/>
                </a:lnTo>
                <a:lnTo>
                  <a:pt x="0" y="1460"/>
                </a:lnTo>
                <a:lnTo>
                  <a:pt x="5" y="1460"/>
                </a:lnTo>
                <a:lnTo>
                  <a:pt x="2276" y="2364"/>
                </a:lnTo>
                <a:lnTo>
                  <a:pt x="333" y="2946"/>
                </a:lnTo>
                <a:lnTo>
                  <a:pt x="327" y="2941"/>
                </a:lnTo>
                <a:lnTo>
                  <a:pt x="327" y="2961"/>
                </a:lnTo>
                <a:lnTo>
                  <a:pt x="333" y="2946"/>
                </a:lnTo>
                <a:lnTo>
                  <a:pt x="2276" y="2364"/>
                </a:lnTo>
                <a:lnTo>
                  <a:pt x="68" y="1392"/>
                </a:lnTo>
                <a:lnTo>
                  <a:pt x="63" y="1403"/>
                </a:lnTo>
                <a:lnTo>
                  <a:pt x="68" y="1403"/>
                </a:lnTo>
                <a:lnTo>
                  <a:pt x="78" y="1398"/>
                </a:lnTo>
                <a:lnTo>
                  <a:pt x="73" y="1398"/>
                </a:lnTo>
                <a:lnTo>
                  <a:pt x="73" y="1392"/>
                </a:lnTo>
                <a:lnTo>
                  <a:pt x="68" y="1392"/>
                </a:lnTo>
                <a:lnTo>
                  <a:pt x="2276" y="2364"/>
                </a:lnTo>
                <a:lnTo>
                  <a:pt x="322" y="2743"/>
                </a:lnTo>
                <a:lnTo>
                  <a:pt x="327" y="2743"/>
                </a:lnTo>
                <a:lnTo>
                  <a:pt x="327" y="2738"/>
                </a:lnTo>
                <a:lnTo>
                  <a:pt x="327" y="2728"/>
                </a:lnTo>
                <a:lnTo>
                  <a:pt x="322" y="2743"/>
                </a:lnTo>
                <a:lnTo>
                  <a:pt x="2276" y="2364"/>
                </a:lnTo>
                <a:lnTo>
                  <a:pt x="333" y="2889"/>
                </a:lnTo>
                <a:lnTo>
                  <a:pt x="338" y="2863"/>
                </a:lnTo>
                <a:lnTo>
                  <a:pt x="333" y="2868"/>
                </a:lnTo>
                <a:lnTo>
                  <a:pt x="333" y="2889"/>
                </a:lnTo>
                <a:lnTo>
                  <a:pt x="2276" y="2364"/>
                </a:lnTo>
                <a:lnTo>
                  <a:pt x="338" y="2670"/>
                </a:lnTo>
                <a:lnTo>
                  <a:pt x="343" y="2650"/>
                </a:lnTo>
                <a:lnTo>
                  <a:pt x="338" y="2660"/>
                </a:lnTo>
                <a:lnTo>
                  <a:pt x="338" y="2665"/>
                </a:lnTo>
                <a:lnTo>
                  <a:pt x="338" y="2670"/>
                </a:lnTo>
                <a:lnTo>
                  <a:pt x="2276" y="2364"/>
                </a:lnTo>
                <a:lnTo>
                  <a:pt x="2852" y="2629"/>
                </a:lnTo>
                <a:lnTo>
                  <a:pt x="2852" y="2608"/>
                </a:lnTo>
                <a:lnTo>
                  <a:pt x="2847" y="2587"/>
                </a:lnTo>
                <a:lnTo>
                  <a:pt x="2842" y="2582"/>
                </a:lnTo>
                <a:lnTo>
                  <a:pt x="2842" y="2593"/>
                </a:lnTo>
                <a:lnTo>
                  <a:pt x="2847" y="2618"/>
                </a:lnTo>
                <a:lnTo>
                  <a:pt x="2847" y="2629"/>
                </a:lnTo>
                <a:lnTo>
                  <a:pt x="2852" y="2629"/>
                </a:lnTo>
                <a:lnTo>
                  <a:pt x="2276" y="2364"/>
                </a:lnTo>
                <a:lnTo>
                  <a:pt x="852" y="779"/>
                </a:lnTo>
                <a:lnTo>
                  <a:pt x="847" y="785"/>
                </a:lnTo>
                <a:lnTo>
                  <a:pt x="852" y="785"/>
                </a:lnTo>
                <a:lnTo>
                  <a:pt x="857" y="779"/>
                </a:lnTo>
                <a:lnTo>
                  <a:pt x="852" y="779"/>
                </a:lnTo>
                <a:lnTo>
                  <a:pt x="2276" y="2364"/>
                </a:lnTo>
                <a:lnTo>
                  <a:pt x="863" y="650"/>
                </a:lnTo>
                <a:lnTo>
                  <a:pt x="852" y="650"/>
                </a:lnTo>
                <a:lnTo>
                  <a:pt x="852" y="660"/>
                </a:lnTo>
                <a:lnTo>
                  <a:pt x="852" y="655"/>
                </a:lnTo>
                <a:lnTo>
                  <a:pt x="852" y="660"/>
                </a:lnTo>
                <a:lnTo>
                  <a:pt x="857" y="655"/>
                </a:lnTo>
                <a:lnTo>
                  <a:pt x="863" y="650"/>
                </a:lnTo>
                <a:lnTo>
                  <a:pt x="2276" y="2364"/>
                </a:lnTo>
                <a:lnTo>
                  <a:pt x="847" y="520"/>
                </a:lnTo>
                <a:lnTo>
                  <a:pt x="852" y="520"/>
                </a:lnTo>
                <a:lnTo>
                  <a:pt x="857" y="515"/>
                </a:lnTo>
                <a:lnTo>
                  <a:pt x="847" y="520"/>
                </a:lnTo>
                <a:lnTo>
                  <a:pt x="847" y="525"/>
                </a:lnTo>
                <a:lnTo>
                  <a:pt x="847" y="520"/>
                </a:lnTo>
                <a:lnTo>
                  <a:pt x="2276" y="2364"/>
                </a:lnTo>
                <a:lnTo>
                  <a:pt x="847" y="774"/>
                </a:lnTo>
                <a:lnTo>
                  <a:pt x="842" y="774"/>
                </a:lnTo>
                <a:lnTo>
                  <a:pt x="847" y="774"/>
                </a:lnTo>
                <a:lnTo>
                  <a:pt x="2276" y="2364"/>
                </a:lnTo>
                <a:lnTo>
                  <a:pt x="894" y="551"/>
                </a:lnTo>
                <a:lnTo>
                  <a:pt x="899" y="551"/>
                </a:lnTo>
                <a:lnTo>
                  <a:pt x="899" y="546"/>
                </a:lnTo>
                <a:lnTo>
                  <a:pt x="894" y="551"/>
                </a:lnTo>
                <a:lnTo>
                  <a:pt x="2276" y="2364"/>
                </a:lnTo>
                <a:lnTo>
                  <a:pt x="904" y="629"/>
                </a:lnTo>
                <a:lnTo>
                  <a:pt x="899" y="634"/>
                </a:lnTo>
                <a:lnTo>
                  <a:pt x="899" y="639"/>
                </a:lnTo>
                <a:lnTo>
                  <a:pt x="904" y="634"/>
                </a:lnTo>
                <a:lnTo>
                  <a:pt x="904" y="629"/>
                </a:lnTo>
                <a:lnTo>
                  <a:pt x="2276" y="2364"/>
                </a:lnTo>
                <a:lnTo>
                  <a:pt x="868" y="889"/>
                </a:lnTo>
                <a:lnTo>
                  <a:pt x="873" y="883"/>
                </a:lnTo>
                <a:lnTo>
                  <a:pt x="878" y="878"/>
                </a:lnTo>
                <a:lnTo>
                  <a:pt x="868" y="878"/>
                </a:lnTo>
                <a:lnTo>
                  <a:pt x="868" y="883"/>
                </a:lnTo>
                <a:lnTo>
                  <a:pt x="863" y="883"/>
                </a:lnTo>
                <a:lnTo>
                  <a:pt x="857" y="889"/>
                </a:lnTo>
                <a:lnTo>
                  <a:pt x="863" y="889"/>
                </a:lnTo>
                <a:lnTo>
                  <a:pt x="868" y="889"/>
                </a:lnTo>
                <a:lnTo>
                  <a:pt x="2276" y="2364"/>
                </a:lnTo>
                <a:lnTo>
                  <a:pt x="894" y="546"/>
                </a:lnTo>
                <a:lnTo>
                  <a:pt x="899" y="540"/>
                </a:lnTo>
                <a:lnTo>
                  <a:pt x="894" y="540"/>
                </a:lnTo>
                <a:lnTo>
                  <a:pt x="894" y="546"/>
                </a:lnTo>
                <a:lnTo>
                  <a:pt x="2276" y="2364"/>
                </a:lnTo>
                <a:lnTo>
                  <a:pt x="889" y="676"/>
                </a:lnTo>
                <a:lnTo>
                  <a:pt x="904" y="665"/>
                </a:lnTo>
                <a:lnTo>
                  <a:pt x="883" y="676"/>
                </a:lnTo>
                <a:lnTo>
                  <a:pt x="889" y="676"/>
                </a:lnTo>
                <a:lnTo>
                  <a:pt x="2276" y="2364"/>
                </a:lnTo>
                <a:lnTo>
                  <a:pt x="883" y="738"/>
                </a:lnTo>
                <a:lnTo>
                  <a:pt x="889" y="738"/>
                </a:lnTo>
                <a:lnTo>
                  <a:pt x="889" y="733"/>
                </a:lnTo>
                <a:lnTo>
                  <a:pt x="883" y="733"/>
                </a:lnTo>
                <a:lnTo>
                  <a:pt x="883" y="738"/>
                </a:lnTo>
                <a:lnTo>
                  <a:pt x="2276" y="2364"/>
                </a:lnTo>
                <a:lnTo>
                  <a:pt x="889" y="577"/>
                </a:lnTo>
                <a:lnTo>
                  <a:pt x="883" y="577"/>
                </a:lnTo>
                <a:lnTo>
                  <a:pt x="878" y="582"/>
                </a:lnTo>
                <a:lnTo>
                  <a:pt x="889" y="577"/>
                </a:lnTo>
                <a:lnTo>
                  <a:pt x="2276" y="2364"/>
                </a:lnTo>
                <a:lnTo>
                  <a:pt x="894" y="727"/>
                </a:lnTo>
                <a:lnTo>
                  <a:pt x="899" y="722"/>
                </a:lnTo>
                <a:lnTo>
                  <a:pt x="889" y="727"/>
                </a:lnTo>
                <a:lnTo>
                  <a:pt x="894" y="727"/>
                </a:lnTo>
                <a:lnTo>
                  <a:pt x="2276" y="2364"/>
                </a:lnTo>
                <a:lnTo>
                  <a:pt x="883" y="707"/>
                </a:lnTo>
                <a:lnTo>
                  <a:pt x="883" y="712"/>
                </a:lnTo>
                <a:lnTo>
                  <a:pt x="889" y="712"/>
                </a:lnTo>
                <a:lnTo>
                  <a:pt x="894" y="712"/>
                </a:lnTo>
                <a:lnTo>
                  <a:pt x="899" y="707"/>
                </a:lnTo>
                <a:lnTo>
                  <a:pt x="899" y="702"/>
                </a:lnTo>
                <a:lnTo>
                  <a:pt x="894" y="702"/>
                </a:lnTo>
                <a:lnTo>
                  <a:pt x="889" y="702"/>
                </a:lnTo>
                <a:lnTo>
                  <a:pt x="889" y="707"/>
                </a:lnTo>
                <a:lnTo>
                  <a:pt x="883" y="707"/>
                </a:lnTo>
                <a:lnTo>
                  <a:pt x="2276" y="2364"/>
                </a:lnTo>
                <a:lnTo>
                  <a:pt x="1164" y="281"/>
                </a:lnTo>
                <a:lnTo>
                  <a:pt x="1164" y="286"/>
                </a:lnTo>
                <a:lnTo>
                  <a:pt x="1169" y="286"/>
                </a:lnTo>
                <a:lnTo>
                  <a:pt x="1174" y="286"/>
                </a:lnTo>
                <a:lnTo>
                  <a:pt x="1180" y="281"/>
                </a:lnTo>
                <a:lnTo>
                  <a:pt x="1185" y="281"/>
                </a:lnTo>
                <a:lnTo>
                  <a:pt x="1185" y="276"/>
                </a:lnTo>
                <a:lnTo>
                  <a:pt x="1190" y="270"/>
                </a:lnTo>
                <a:lnTo>
                  <a:pt x="1185" y="265"/>
                </a:lnTo>
                <a:lnTo>
                  <a:pt x="1174" y="270"/>
                </a:lnTo>
                <a:lnTo>
                  <a:pt x="1169" y="276"/>
                </a:lnTo>
                <a:lnTo>
                  <a:pt x="1164" y="276"/>
                </a:lnTo>
                <a:lnTo>
                  <a:pt x="1169" y="276"/>
                </a:lnTo>
                <a:lnTo>
                  <a:pt x="1164" y="281"/>
                </a:lnTo>
                <a:lnTo>
                  <a:pt x="2276" y="2364"/>
                </a:lnTo>
                <a:lnTo>
                  <a:pt x="1154" y="426"/>
                </a:lnTo>
                <a:lnTo>
                  <a:pt x="1159" y="426"/>
                </a:lnTo>
                <a:lnTo>
                  <a:pt x="1159" y="421"/>
                </a:lnTo>
                <a:lnTo>
                  <a:pt x="1164" y="421"/>
                </a:lnTo>
                <a:lnTo>
                  <a:pt x="1164" y="416"/>
                </a:lnTo>
                <a:lnTo>
                  <a:pt x="1159" y="416"/>
                </a:lnTo>
                <a:lnTo>
                  <a:pt x="1154" y="426"/>
                </a:lnTo>
                <a:lnTo>
                  <a:pt x="2276" y="2364"/>
                </a:lnTo>
                <a:lnTo>
                  <a:pt x="1128" y="364"/>
                </a:lnTo>
                <a:lnTo>
                  <a:pt x="1138" y="359"/>
                </a:lnTo>
                <a:lnTo>
                  <a:pt x="1148" y="348"/>
                </a:lnTo>
                <a:lnTo>
                  <a:pt x="1143" y="353"/>
                </a:lnTo>
                <a:lnTo>
                  <a:pt x="1143" y="348"/>
                </a:lnTo>
                <a:lnTo>
                  <a:pt x="1133" y="348"/>
                </a:lnTo>
                <a:lnTo>
                  <a:pt x="1128" y="364"/>
                </a:lnTo>
                <a:lnTo>
                  <a:pt x="2276" y="2364"/>
                </a:lnTo>
                <a:lnTo>
                  <a:pt x="1117" y="681"/>
                </a:lnTo>
                <a:lnTo>
                  <a:pt x="1117" y="686"/>
                </a:lnTo>
                <a:lnTo>
                  <a:pt x="1122" y="686"/>
                </a:lnTo>
                <a:lnTo>
                  <a:pt x="1128" y="686"/>
                </a:lnTo>
                <a:lnTo>
                  <a:pt x="1138" y="676"/>
                </a:lnTo>
                <a:lnTo>
                  <a:pt x="1138" y="670"/>
                </a:lnTo>
                <a:lnTo>
                  <a:pt x="1133" y="670"/>
                </a:lnTo>
                <a:lnTo>
                  <a:pt x="1117" y="676"/>
                </a:lnTo>
                <a:lnTo>
                  <a:pt x="1117" y="681"/>
                </a:lnTo>
                <a:lnTo>
                  <a:pt x="2276" y="2364"/>
                </a:lnTo>
                <a:lnTo>
                  <a:pt x="1096" y="743"/>
                </a:lnTo>
                <a:lnTo>
                  <a:pt x="1091" y="753"/>
                </a:lnTo>
                <a:lnTo>
                  <a:pt x="1091" y="748"/>
                </a:lnTo>
                <a:lnTo>
                  <a:pt x="1091" y="753"/>
                </a:lnTo>
                <a:lnTo>
                  <a:pt x="1091" y="759"/>
                </a:lnTo>
                <a:lnTo>
                  <a:pt x="1096" y="759"/>
                </a:lnTo>
                <a:lnTo>
                  <a:pt x="1091" y="759"/>
                </a:lnTo>
                <a:lnTo>
                  <a:pt x="1096" y="759"/>
                </a:lnTo>
                <a:lnTo>
                  <a:pt x="1096" y="753"/>
                </a:lnTo>
                <a:lnTo>
                  <a:pt x="1102" y="759"/>
                </a:lnTo>
                <a:lnTo>
                  <a:pt x="1107" y="759"/>
                </a:lnTo>
                <a:lnTo>
                  <a:pt x="1112" y="753"/>
                </a:lnTo>
                <a:lnTo>
                  <a:pt x="1117" y="753"/>
                </a:lnTo>
                <a:lnTo>
                  <a:pt x="1112" y="748"/>
                </a:lnTo>
                <a:lnTo>
                  <a:pt x="1107" y="748"/>
                </a:lnTo>
                <a:lnTo>
                  <a:pt x="1112" y="743"/>
                </a:lnTo>
                <a:lnTo>
                  <a:pt x="1107" y="743"/>
                </a:lnTo>
                <a:lnTo>
                  <a:pt x="1096" y="743"/>
                </a:lnTo>
                <a:lnTo>
                  <a:pt x="2276" y="2364"/>
                </a:lnTo>
                <a:lnTo>
                  <a:pt x="1133" y="774"/>
                </a:lnTo>
                <a:lnTo>
                  <a:pt x="1128" y="774"/>
                </a:lnTo>
                <a:lnTo>
                  <a:pt x="1133" y="774"/>
                </a:lnTo>
                <a:lnTo>
                  <a:pt x="2276" y="2364"/>
                </a:lnTo>
                <a:lnTo>
                  <a:pt x="1154" y="530"/>
                </a:lnTo>
                <a:lnTo>
                  <a:pt x="1148" y="530"/>
                </a:lnTo>
                <a:lnTo>
                  <a:pt x="1148" y="535"/>
                </a:lnTo>
                <a:lnTo>
                  <a:pt x="1154" y="535"/>
                </a:lnTo>
                <a:lnTo>
                  <a:pt x="1159" y="530"/>
                </a:lnTo>
                <a:lnTo>
                  <a:pt x="1164" y="530"/>
                </a:lnTo>
                <a:lnTo>
                  <a:pt x="1164" y="525"/>
                </a:lnTo>
                <a:lnTo>
                  <a:pt x="1164" y="520"/>
                </a:lnTo>
                <a:lnTo>
                  <a:pt x="1159" y="525"/>
                </a:lnTo>
                <a:lnTo>
                  <a:pt x="1148" y="530"/>
                </a:lnTo>
                <a:lnTo>
                  <a:pt x="1154" y="530"/>
                </a:lnTo>
                <a:lnTo>
                  <a:pt x="2276" y="2364"/>
                </a:lnTo>
                <a:lnTo>
                  <a:pt x="1143" y="447"/>
                </a:lnTo>
                <a:lnTo>
                  <a:pt x="1148" y="442"/>
                </a:lnTo>
                <a:lnTo>
                  <a:pt x="1148" y="447"/>
                </a:lnTo>
                <a:lnTo>
                  <a:pt x="1154" y="442"/>
                </a:lnTo>
                <a:lnTo>
                  <a:pt x="1148" y="442"/>
                </a:lnTo>
                <a:lnTo>
                  <a:pt x="1143" y="447"/>
                </a:lnTo>
                <a:lnTo>
                  <a:pt x="2276" y="2364"/>
                </a:lnTo>
                <a:lnTo>
                  <a:pt x="982" y="598"/>
                </a:lnTo>
                <a:lnTo>
                  <a:pt x="977" y="603"/>
                </a:lnTo>
                <a:lnTo>
                  <a:pt x="982" y="603"/>
                </a:lnTo>
                <a:lnTo>
                  <a:pt x="977" y="603"/>
                </a:lnTo>
                <a:lnTo>
                  <a:pt x="982" y="603"/>
                </a:lnTo>
                <a:lnTo>
                  <a:pt x="982" y="598"/>
                </a:lnTo>
                <a:lnTo>
                  <a:pt x="2276" y="2364"/>
                </a:lnTo>
                <a:lnTo>
                  <a:pt x="982" y="447"/>
                </a:lnTo>
                <a:lnTo>
                  <a:pt x="987" y="447"/>
                </a:lnTo>
                <a:lnTo>
                  <a:pt x="987" y="452"/>
                </a:lnTo>
                <a:lnTo>
                  <a:pt x="992" y="447"/>
                </a:lnTo>
                <a:lnTo>
                  <a:pt x="1008" y="437"/>
                </a:lnTo>
                <a:lnTo>
                  <a:pt x="1008" y="431"/>
                </a:lnTo>
                <a:lnTo>
                  <a:pt x="1013" y="426"/>
                </a:lnTo>
                <a:lnTo>
                  <a:pt x="1029" y="421"/>
                </a:lnTo>
                <a:lnTo>
                  <a:pt x="1024" y="416"/>
                </a:lnTo>
                <a:lnTo>
                  <a:pt x="1013" y="426"/>
                </a:lnTo>
                <a:lnTo>
                  <a:pt x="1003" y="431"/>
                </a:lnTo>
                <a:lnTo>
                  <a:pt x="992" y="437"/>
                </a:lnTo>
                <a:lnTo>
                  <a:pt x="987" y="437"/>
                </a:lnTo>
                <a:lnTo>
                  <a:pt x="987" y="442"/>
                </a:lnTo>
                <a:lnTo>
                  <a:pt x="982" y="447"/>
                </a:lnTo>
                <a:lnTo>
                  <a:pt x="2276" y="2364"/>
                </a:lnTo>
                <a:lnTo>
                  <a:pt x="1102" y="374"/>
                </a:lnTo>
                <a:lnTo>
                  <a:pt x="1107" y="374"/>
                </a:lnTo>
                <a:lnTo>
                  <a:pt x="1102" y="369"/>
                </a:lnTo>
                <a:lnTo>
                  <a:pt x="1096" y="374"/>
                </a:lnTo>
                <a:lnTo>
                  <a:pt x="1102" y="374"/>
                </a:lnTo>
                <a:lnTo>
                  <a:pt x="1096" y="374"/>
                </a:lnTo>
                <a:lnTo>
                  <a:pt x="1096" y="379"/>
                </a:lnTo>
                <a:lnTo>
                  <a:pt x="1102" y="374"/>
                </a:lnTo>
                <a:lnTo>
                  <a:pt x="2276" y="2364"/>
                </a:lnTo>
                <a:lnTo>
                  <a:pt x="1039" y="281"/>
                </a:lnTo>
                <a:lnTo>
                  <a:pt x="1039" y="286"/>
                </a:lnTo>
                <a:lnTo>
                  <a:pt x="1044" y="286"/>
                </a:lnTo>
                <a:lnTo>
                  <a:pt x="1055" y="281"/>
                </a:lnTo>
                <a:lnTo>
                  <a:pt x="1060" y="276"/>
                </a:lnTo>
                <a:lnTo>
                  <a:pt x="1060" y="270"/>
                </a:lnTo>
                <a:lnTo>
                  <a:pt x="1055" y="265"/>
                </a:lnTo>
                <a:lnTo>
                  <a:pt x="1044" y="270"/>
                </a:lnTo>
                <a:lnTo>
                  <a:pt x="1039" y="276"/>
                </a:lnTo>
                <a:lnTo>
                  <a:pt x="1039" y="281"/>
                </a:lnTo>
                <a:lnTo>
                  <a:pt x="2276" y="2364"/>
                </a:lnTo>
                <a:lnTo>
                  <a:pt x="1013" y="369"/>
                </a:lnTo>
                <a:lnTo>
                  <a:pt x="1024" y="369"/>
                </a:lnTo>
                <a:lnTo>
                  <a:pt x="1029" y="369"/>
                </a:lnTo>
                <a:lnTo>
                  <a:pt x="1029" y="364"/>
                </a:lnTo>
                <a:lnTo>
                  <a:pt x="1034" y="364"/>
                </a:lnTo>
                <a:lnTo>
                  <a:pt x="1039" y="353"/>
                </a:lnTo>
                <a:lnTo>
                  <a:pt x="1034" y="353"/>
                </a:lnTo>
                <a:lnTo>
                  <a:pt x="1029" y="353"/>
                </a:lnTo>
                <a:lnTo>
                  <a:pt x="1024" y="359"/>
                </a:lnTo>
                <a:lnTo>
                  <a:pt x="1013" y="364"/>
                </a:lnTo>
                <a:lnTo>
                  <a:pt x="1013" y="369"/>
                </a:lnTo>
                <a:lnTo>
                  <a:pt x="2276" y="2364"/>
                </a:lnTo>
                <a:lnTo>
                  <a:pt x="998" y="426"/>
                </a:lnTo>
                <a:lnTo>
                  <a:pt x="992" y="426"/>
                </a:lnTo>
                <a:lnTo>
                  <a:pt x="1003" y="421"/>
                </a:lnTo>
                <a:lnTo>
                  <a:pt x="998" y="421"/>
                </a:lnTo>
                <a:lnTo>
                  <a:pt x="998" y="426"/>
                </a:lnTo>
                <a:lnTo>
                  <a:pt x="2276" y="2364"/>
                </a:lnTo>
                <a:lnTo>
                  <a:pt x="1133" y="748"/>
                </a:lnTo>
                <a:lnTo>
                  <a:pt x="1133" y="753"/>
                </a:lnTo>
                <a:lnTo>
                  <a:pt x="1138" y="753"/>
                </a:lnTo>
                <a:lnTo>
                  <a:pt x="1143" y="748"/>
                </a:lnTo>
                <a:lnTo>
                  <a:pt x="1148" y="748"/>
                </a:lnTo>
                <a:lnTo>
                  <a:pt x="1148" y="743"/>
                </a:lnTo>
                <a:lnTo>
                  <a:pt x="1154" y="743"/>
                </a:lnTo>
                <a:lnTo>
                  <a:pt x="1159" y="738"/>
                </a:lnTo>
                <a:lnTo>
                  <a:pt x="1159" y="733"/>
                </a:lnTo>
                <a:lnTo>
                  <a:pt x="1143" y="738"/>
                </a:lnTo>
                <a:lnTo>
                  <a:pt x="1138" y="743"/>
                </a:lnTo>
                <a:lnTo>
                  <a:pt x="1133" y="748"/>
                </a:lnTo>
                <a:lnTo>
                  <a:pt x="2276" y="2364"/>
                </a:lnTo>
                <a:lnTo>
                  <a:pt x="967" y="977"/>
                </a:lnTo>
                <a:lnTo>
                  <a:pt x="956" y="982"/>
                </a:lnTo>
                <a:lnTo>
                  <a:pt x="951" y="987"/>
                </a:lnTo>
                <a:lnTo>
                  <a:pt x="956" y="987"/>
                </a:lnTo>
                <a:lnTo>
                  <a:pt x="961" y="987"/>
                </a:lnTo>
                <a:lnTo>
                  <a:pt x="967" y="982"/>
                </a:lnTo>
                <a:lnTo>
                  <a:pt x="967" y="977"/>
                </a:lnTo>
                <a:lnTo>
                  <a:pt x="2276" y="2364"/>
                </a:lnTo>
                <a:lnTo>
                  <a:pt x="930" y="925"/>
                </a:lnTo>
                <a:lnTo>
                  <a:pt x="935" y="925"/>
                </a:lnTo>
                <a:lnTo>
                  <a:pt x="935" y="920"/>
                </a:lnTo>
                <a:lnTo>
                  <a:pt x="935" y="925"/>
                </a:lnTo>
                <a:lnTo>
                  <a:pt x="946" y="925"/>
                </a:lnTo>
                <a:lnTo>
                  <a:pt x="951" y="920"/>
                </a:lnTo>
                <a:lnTo>
                  <a:pt x="951" y="915"/>
                </a:lnTo>
                <a:lnTo>
                  <a:pt x="961" y="904"/>
                </a:lnTo>
                <a:lnTo>
                  <a:pt x="956" y="904"/>
                </a:lnTo>
                <a:lnTo>
                  <a:pt x="946" y="915"/>
                </a:lnTo>
                <a:lnTo>
                  <a:pt x="930" y="925"/>
                </a:lnTo>
                <a:lnTo>
                  <a:pt x="2276" y="2364"/>
                </a:lnTo>
                <a:lnTo>
                  <a:pt x="967" y="831"/>
                </a:lnTo>
                <a:lnTo>
                  <a:pt x="967" y="837"/>
                </a:lnTo>
                <a:lnTo>
                  <a:pt x="972" y="837"/>
                </a:lnTo>
                <a:lnTo>
                  <a:pt x="977" y="831"/>
                </a:lnTo>
                <a:lnTo>
                  <a:pt x="982" y="826"/>
                </a:lnTo>
                <a:lnTo>
                  <a:pt x="977" y="821"/>
                </a:lnTo>
                <a:lnTo>
                  <a:pt x="972" y="826"/>
                </a:lnTo>
                <a:lnTo>
                  <a:pt x="967" y="831"/>
                </a:lnTo>
                <a:lnTo>
                  <a:pt x="2276" y="2364"/>
                </a:lnTo>
                <a:lnTo>
                  <a:pt x="946" y="1034"/>
                </a:lnTo>
                <a:lnTo>
                  <a:pt x="935" y="1034"/>
                </a:lnTo>
                <a:lnTo>
                  <a:pt x="925" y="1034"/>
                </a:lnTo>
                <a:lnTo>
                  <a:pt x="920" y="1039"/>
                </a:lnTo>
                <a:lnTo>
                  <a:pt x="915" y="1039"/>
                </a:lnTo>
                <a:lnTo>
                  <a:pt x="915" y="1044"/>
                </a:lnTo>
                <a:lnTo>
                  <a:pt x="904" y="1050"/>
                </a:lnTo>
                <a:lnTo>
                  <a:pt x="909" y="1050"/>
                </a:lnTo>
                <a:lnTo>
                  <a:pt x="899" y="1055"/>
                </a:lnTo>
                <a:lnTo>
                  <a:pt x="894" y="1065"/>
                </a:lnTo>
                <a:lnTo>
                  <a:pt x="899" y="1065"/>
                </a:lnTo>
                <a:lnTo>
                  <a:pt x="894" y="1065"/>
                </a:lnTo>
                <a:lnTo>
                  <a:pt x="899" y="1065"/>
                </a:lnTo>
                <a:lnTo>
                  <a:pt x="894" y="1070"/>
                </a:lnTo>
                <a:lnTo>
                  <a:pt x="899" y="1070"/>
                </a:lnTo>
                <a:lnTo>
                  <a:pt x="904" y="1070"/>
                </a:lnTo>
                <a:lnTo>
                  <a:pt x="909" y="1070"/>
                </a:lnTo>
                <a:lnTo>
                  <a:pt x="904" y="1076"/>
                </a:lnTo>
                <a:lnTo>
                  <a:pt x="915" y="1065"/>
                </a:lnTo>
                <a:lnTo>
                  <a:pt x="915" y="1070"/>
                </a:lnTo>
                <a:lnTo>
                  <a:pt x="920" y="1065"/>
                </a:lnTo>
                <a:lnTo>
                  <a:pt x="930" y="1055"/>
                </a:lnTo>
                <a:lnTo>
                  <a:pt x="935" y="1050"/>
                </a:lnTo>
                <a:lnTo>
                  <a:pt x="946" y="1044"/>
                </a:lnTo>
                <a:lnTo>
                  <a:pt x="946" y="1039"/>
                </a:lnTo>
                <a:lnTo>
                  <a:pt x="946" y="1034"/>
                </a:lnTo>
                <a:lnTo>
                  <a:pt x="2276" y="2364"/>
                </a:lnTo>
                <a:lnTo>
                  <a:pt x="899" y="748"/>
                </a:lnTo>
                <a:lnTo>
                  <a:pt x="894" y="753"/>
                </a:lnTo>
                <a:lnTo>
                  <a:pt x="894" y="748"/>
                </a:lnTo>
                <a:lnTo>
                  <a:pt x="899" y="743"/>
                </a:lnTo>
                <a:lnTo>
                  <a:pt x="894" y="743"/>
                </a:lnTo>
                <a:lnTo>
                  <a:pt x="889" y="743"/>
                </a:lnTo>
                <a:lnTo>
                  <a:pt x="883" y="748"/>
                </a:lnTo>
                <a:lnTo>
                  <a:pt x="878" y="753"/>
                </a:lnTo>
                <a:lnTo>
                  <a:pt x="878" y="759"/>
                </a:lnTo>
                <a:lnTo>
                  <a:pt x="883" y="759"/>
                </a:lnTo>
                <a:lnTo>
                  <a:pt x="889" y="759"/>
                </a:lnTo>
                <a:lnTo>
                  <a:pt x="889" y="753"/>
                </a:lnTo>
                <a:lnTo>
                  <a:pt x="889" y="759"/>
                </a:lnTo>
                <a:lnTo>
                  <a:pt x="889" y="753"/>
                </a:lnTo>
                <a:lnTo>
                  <a:pt x="894" y="753"/>
                </a:lnTo>
                <a:lnTo>
                  <a:pt x="899" y="748"/>
                </a:lnTo>
                <a:lnTo>
                  <a:pt x="2276" y="2364"/>
                </a:lnTo>
                <a:lnTo>
                  <a:pt x="868" y="1003"/>
                </a:lnTo>
                <a:lnTo>
                  <a:pt x="873" y="998"/>
                </a:lnTo>
                <a:lnTo>
                  <a:pt x="878" y="998"/>
                </a:lnTo>
                <a:lnTo>
                  <a:pt x="878" y="992"/>
                </a:lnTo>
                <a:lnTo>
                  <a:pt x="878" y="987"/>
                </a:lnTo>
                <a:lnTo>
                  <a:pt x="873" y="987"/>
                </a:lnTo>
                <a:lnTo>
                  <a:pt x="868" y="987"/>
                </a:lnTo>
                <a:lnTo>
                  <a:pt x="863" y="992"/>
                </a:lnTo>
                <a:lnTo>
                  <a:pt x="857" y="998"/>
                </a:lnTo>
                <a:lnTo>
                  <a:pt x="857" y="1003"/>
                </a:lnTo>
                <a:lnTo>
                  <a:pt x="863" y="1003"/>
                </a:lnTo>
                <a:lnTo>
                  <a:pt x="868" y="1003"/>
                </a:lnTo>
                <a:lnTo>
                  <a:pt x="2276" y="2364"/>
                </a:lnTo>
                <a:lnTo>
                  <a:pt x="878" y="1039"/>
                </a:lnTo>
                <a:lnTo>
                  <a:pt x="878" y="1034"/>
                </a:lnTo>
                <a:lnTo>
                  <a:pt x="873" y="1034"/>
                </a:lnTo>
                <a:lnTo>
                  <a:pt x="873" y="1039"/>
                </a:lnTo>
                <a:lnTo>
                  <a:pt x="878" y="1039"/>
                </a:lnTo>
                <a:lnTo>
                  <a:pt x="2276" y="2364"/>
                </a:lnTo>
                <a:lnTo>
                  <a:pt x="889" y="821"/>
                </a:lnTo>
                <a:lnTo>
                  <a:pt x="878" y="826"/>
                </a:lnTo>
                <a:lnTo>
                  <a:pt x="878" y="831"/>
                </a:lnTo>
                <a:lnTo>
                  <a:pt x="878" y="837"/>
                </a:lnTo>
                <a:lnTo>
                  <a:pt x="883" y="837"/>
                </a:lnTo>
                <a:lnTo>
                  <a:pt x="889" y="831"/>
                </a:lnTo>
                <a:lnTo>
                  <a:pt x="889" y="826"/>
                </a:lnTo>
                <a:lnTo>
                  <a:pt x="889" y="821"/>
                </a:lnTo>
                <a:lnTo>
                  <a:pt x="2276" y="2364"/>
                </a:lnTo>
                <a:lnTo>
                  <a:pt x="837" y="946"/>
                </a:lnTo>
                <a:lnTo>
                  <a:pt x="842" y="946"/>
                </a:lnTo>
                <a:lnTo>
                  <a:pt x="847" y="946"/>
                </a:lnTo>
                <a:lnTo>
                  <a:pt x="857" y="940"/>
                </a:lnTo>
                <a:lnTo>
                  <a:pt x="863" y="925"/>
                </a:lnTo>
                <a:lnTo>
                  <a:pt x="868" y="920"/>
                </a:lnTo>
                <a:lnTo>
                  <a:pt x="857" y="925"/>
                </a:lnTo>
                <a:lnTo>
                  <a:pt x="863" y="925"/>
                </a:lnTo>
                <a:lnTo>
                  <a:pt x="857" y="925"/>
                </a:lnTo>
                <a:lnTo>
                  <a:pt x="847" y="935"/>
                </a:lnTo>
                <a:lnTo>
                  <a:pt x="842" y="940"/>
                </a:lnTo>
                <a:lnTo>
                  <a:pt x="837" y="946"/>
                </a:lnTo>
                <a:lnTo>
                  <a:pt x="2276" y="2364"/>
                </a:lnTo>
                <a:lnTo>
                  <a:pt x="1076" y="873"/>
                </a:lnTo>
                <a:lnTo>
                  <a:pt x="1081" y="868"/>
                </a:lnTo>
                <a:lnTo>
                  <a:pt x="1086" y="868"/>
                </a:lnTo>
                <a:lnTo>
                  <a:pt x="1086" y="863"/>
                </a:lnTo>
                <a:lnTo>
                  <a:pt x="1076" y="863"/>
                </a:lnTo>
                <a:lnTo>
                  <a:pt x="1081" y="857"/>
                </a:lnTo>
                <a:lnTo>
                  <a:pt x="1076" y="852"/>
                </a:lnTo>
                <a:lnTo>
                  <a:pt x="1076" y="847"/>
                </a:lnTo>
                <a:lnTo>
                  <a:pt x="1065" y="852"/>
                </a:lnTo>
                <a:lnTo>
                  <a:pt x="1060" y="857"/>
                </a:lnTo>
                <a:lnTo>
                  <a:pt x="1050" y="863"/>
                </a:lnTo>
                <a:lnTo>
                  <a:pt x="1055" y="863"/>
                </a:lnTo>
                <a:lnTo>
                  <a:pt x="1050" y="868"/>
                </a:lnTo>
                <a:lnTo>
                  <a:pt x="1055" y="868"/>
                </a:lnTo>
                <a:lnTo>
                  <a:pt x="1050" y="868"/>
                </a:lnTo>
                <a:lnTo>
                  <a:pt x="1055" y="873"/>
                </a:lnTo>
                <a:lnTo>
                  <a:pt x="1050" y="873"/>
                </a:lnTo>
                <a:lnTo>
                  <a:pt x="1055" y="873"/>
                </a:lnTo>
                <a:lnTo>
                  <a:pt x="1060" y="873"/>
                </a:lnTo>
                <a:lnTo>
                  <a:pt x="1055" y="873"/>
                </a:lnTo>
                <a:lnTo>
                  <a:pt x="1060" y="873"/>
                </a:lnTo>
                <a:lnTo>
                  <a:pt x="1065" y="873"/>
                </a:lnTo>
                <a:lnTo>
                  <a:pt x="1065" y="878"/>
                </a:lnTo>
                <a:lnTo>
                  <a:pt x="1070" y="873"/>
                </a:lnTo>
                <a:lnTo>
                  <a:pt x="1076" y="878"/>
                </a:lnTo>
                <a:lnTo>
                  <a:pt x="1076" y="873"/>
                </a:lnTo>
                <a:lnTo>
                  <a:pt x="2276" y="2364"/>
                </a:lnTo>
                <a:lnTo>
                  <a:pt x="1024" y="1008"/>
                </a:lnTo>
                <a:lnTo>
                  <a:pt x="1029" y="1008"/>
                </a:lnTo>
                <a:lnTo>
                  <a:pt x="1029" y="1003"/>
                </a:lnTo>
                <a:lnTo>
                  <a:pt x="1024" y="1008"/>
                </a:lnTo>
                <a:lnTo>
                  <a:pt x="2276" y="2364"/>
                </a:lnTo>
                <a:lnTo>
                  <a:pt x="1122" y="987"/>
                </a:lnTo>
                <a:lnTo>
                  <a:pt x="1117" y="982"/>
                </a:lnTo>
                <a:lnTo>
                  <a:pt x="1107" y="982"/>
                </a:lnTo>
                <a:lnTo>
                  <a:pt x="1096" y="987"/>
                </a:lnTo>
                <a:lnTo>
                  <a:pt x="1102" y="987"/>
                </a:lnTo>
                <a:lnTo>
                  <a:pt x="1096" y="992"/>
                </a:lnTo>
                <a:lnTo>
                  <a:pt x="1091" y="998"/>
                </a:lnTo>
                <a:lnTo>
                  <a:pt x="1096" y="998"/>
                </a:lnTo>
                <a:lnTo>
                  <a:pt x="1091" y="1003"/>
                </a:lnTo>
                <a:lnTo>
                  <a:pt x="1096" y="998"/>
                </a:lnTo>
                <a:lnTo>
                  <a:pt x="1096" y="1003"/>
                </a:lnTo>
                <a:lnTo>
                  <a:pt x="1096" y="998"/>
                </a:lnTo>
                <a:lnTo>
                  <a:pt x="1102" y="1003"/>
                </a:lnTo>
                <a:lnTo>
                  <a:pt x="1107" y="998"/>
                </a:lnTo>
                <a:lnTo>
                  <a:pt x="1107" y="1003"/>
                </a:lnTo>
                <a:lnTo>
                  <a:pt x="1107" y="998"/>
                </a:lnTo>
                <a:lnTo>
                  <a:pt x="1112" y="998"/>
                </a:lnTo>
                <a:lnTo>
                  <a:pt x="1117" y="987"/>
                </a:lnTo>
                <a:lnTo>
                  <a:pt x="1122" y="987"/>
                </a:lnTo>
                <a:lnTo>
                  <a:pt x="2276" y="2364"/>
                </a:lnTo>
                <a:lnTo>
                  <a:pt x="992" y="1008"/>
                </a:lnTo>
                <a:lnTo>
                  <a:pt x="998" y="1008"/>
                </a:lnTo>
                <a:lnTo>
                  <a:pt x="998" y="1003"/>
                </a:lnTo>
                <a:lnTo>
                  <a:pt x="987" y="1008"/>
                </a:lnTo>
                <a:lnTo>
                  <a:pt x="987" y="1013"/>
                </a:lnTo>
                <a:lnTo>
                  <a:pt x="992" y="1008"/>
                </a:lnTo>
                <a:lnTo>
                  <a:pt x="987" y="1013"/>
                </a:lnTo>
                <a:lnTo>
                  <a:pt x="992" y="1008"/>
                </a:lnTo>
                <a:lnTo>
                  <a:pt x="2276" y="2364"/>
                </a:lnTo>
                <a:lnTo>
                  <a:pt x="987" y="987"/>
                </a:lnTo>
                <a:lnTo>
                  <a:pt x="992" y="982"/>
                </a:lnTo>
                <a:lnTo>
                  <a:pt x="992" y="977"/>
                </a:lnTo>
                <a:lnTo>
                  <a:pt x="987" y="977"/>
                </a:lnTo>
                <a:lnTo>
                  <a:pt x="982" y="982"/>
                </a:lnTo>
                <a:lnTo>
                  <a:pt x="982" y="987"/>
                </a:lnTo>
                <a:lnTo>
                  <a:pt x="987" y="987"/>
                </a:lnTo>
                <a:lnTo>
                  <a:pt x="2276" y="2364"/>
                </a:lnTo>
                <a:lnTo>
                  <a:pt x="998" y="883"/>
                </a:lnTo>
                <a:lnTo>
                  <a:pt x="987" y="883"/>
                </a:lnTo>
                <a:lnTo>
                  <a:pt x="972" y="894"/>
                </a:lnTo>
                <a:lnTo>
                  <a:pt x="972" y="899"/>
                </a:lnTo>
                <a:lnTo>
                  <a:pt x="977" y="904"/>
                </a:lnTo>
                <a:lnTo>
                  <a:pt x="972" y="915"/>
                </a:lnTo>
                <a:lnTo>
                  <a:pt x="977" y="904"/>
                </a:lnTo>
                <a:lnTo>
                  <a:pt x="977" y="909"/>
                </a:lnTo>
                <a:lnTo>
                  <a:pt x="982" y="909"/>
                </a:lnTo>
                <a:lnTo>
                  <a:pt x="982" y="915"/>
                </a:lnTo>
                <a:lnTo>
                  <a:pt x="982" y="909"/>
                </a:lnTo>
                <a:lnTo>
                  <a:pt x="987" y="909"/>
                </a:lnTo>
                <a:lnTo>
                  <a:pt x="992" y="899"/>
                </a:lnTo>
                <a:lnTo>
                  <a:pt x="998" y="899"/>
                </a:lnTo>
                <a:lnTo>
                  <a:pt x="1003" y="894"/>
                </a:lnTo>
                <a:lnTo>
                  <a:pt x="1003" y="889"/>
                </a:lnTo>
                <a:lnTo>
                  <a:pt x="998" y="883"/>
                </a:lnTo>
                <a:lnTo>
                  <a:pt x="2276" y="2364"/>
                </a:lnTo>
                <a:lnTo>
                  <a:pt x="1018" y="863"/>
                </a:lnTo>
                <a:lnTo>
                  <a:pt x="1018" y="857"/>
                </a:lnTo>
                <a:lnTo>
                  <a:pt x="1013" y="857"/>
                </a:lnTo>
                <a:lnTo>
                  <a:pt x="1008" y="857"/>
                </a:lnTo>
                <a:lnTo>
                  <a:pt x="1003" y="863"/>
                </a:lnTo>
                <a:lnTo>
                  <a:pt x="998" y="863"/>
                </a:lnTo>
                <a:lnTo>
                  <a:pt x="992" y="868"/>
                </a:lnTo>
                <a:lnTo>
                  <a:pt x="998" y="873"/>
                </a:lnTo>
                <a:lnTo>
                  <a:pt x="987" y="878"/>
                </a:lnTo>
                <a:lnTo>
                  <a:pt x="992" y="878"/>
                </a:lnTo>
                <a:lnTo>
                  <a:pt x="992" y="873"/>
                </a:lnTo>
                <a:lnTo>
                  <a:pt x="992" y="878"/>
                </a:lnTo>
                <a:lnTo>
                  <a:pt x="998" y="878"/>
                </a:lnTo>
                <a:lnTo>
                  <a:pt x="1003" y="878"/>
                </a:lnTo>
                <a:lnTo>
                  <a:pt x="1008" y="878"/>
                </a:lnTo>
                <a:lnTo>
                  <a:pt x="1013" y="868"/>
                </a:lnTo>
                <a:lnTo>
                  <a:pt x="1018" y="868"/>
                </a:lnTo>
                <a:lnTo>
                  <a:pt x="1018" y="863"/>
                </a:lnTo>
                <a:lnTo>
                  <a:pt x="2276" y="2364"/>
                </a:lnTo>
                <a:lnTo>
                  <a:pt x="1018" y="1008"/>
                </a:lnTo>
                <a:lnTo>
                  <a:pt x="1018" y="1003"/>
                </a:lnTo>
                <a:lnTo>
                  <a:pt x="1008" y="1013"/>
                </a:lnTo>
                <a:lnTo>
                  <a:pt x="1013" y="1013"/>
                </a:lnTo>
                <a:lnTo>
                  <a:pt x="1008" y="1013"/>
                </a:lnTo>
                <a:lnTo>
                  <a:pt x="1018" y="1008"/>
                </a:lnTo>
                <a:lnTo>
                  <a:pt x="2276" y="2364"/>
                </a:lnTo>
                <a:lnTo>
                  <a:pt x="925" y="847"/>
                </a:lnTo>
                <a:lnTo>
                  <a:pt x="920" y="847"/>
                </a:lnTo>
                <a:lnTo>
                  <a:pt x="920" y="852"/>
                </a:lnTo>
                <a:lnTo>
                  <a:pt x="915" y="852"/>
                </a:lnTo>
                <a:lnTo>
                  <a:pt x="925" y="847"/>
                </a:lnTo>
                <a:lnTo>
                  <a:pt x="2276" y="2364"/>
                </a:lnTo>
                <a:lnTo>
                  <a:pt x="946" y="624"/>
                </a:lnTo>
                <a:lnTo>
                  <a:pt x="951" y="618"/>
                </a:lnTo>
                <a:lnTo>
                  <a:pt x="946" y="618"/>
                </a:lnTo>
                <a:lnTo>
                  <a:pt x="946" y="624"/>
                </a:lnTo>
                <a:lnTo>
                  <a:pt x="2276" y="2364"/>
                </a:lnTo>
                <a:lnTo>
                  <a:pt x="909" y="483"/>
                </a:lnTo>
                <a:lnTo>
                  <a:pt x="904" y="483"/>
                </a:lnTo>
                <a:lnTo>
                  <a:pt x="899" y="489"/>
                </a:lnTo>
                <a:lnTo>
                  <a:pt x="904" y="483"/>
                </a:lnTo>
                <a:lnTo>
                  <a:pt x="899" y="489"/>
                </a:lnTo>
                <a:lnTo>
                  <a:pt x="909" y="483"/>
                </a:lnTo>
                <a:lnTo>
                  <a:pt x="2276" y="2364"/>
                </a:lnTo>
                <a:lnTo>
                  <a:pt x="904" y="909"/>
                </a:lnTo>
                <a:lnTo>
                  <a:pt x="909" y="909"/>
                </a:lnTo>
                <a:lnTo>
                  <a:pt x="915" y="904"/>
                </a:lnTo>
                <a:lnTo>
                  <a:pt x="915" y="899"/>
                </a:lnTo>
                <a:lnTo>
                  <a:pt x="909" y="899"/>
                </a:lnTo>
                <a:lnTo>
                  <a:pt x="904" y="909"/>
                </a:lnTo>
                <a:lnTo>
                  <a:pt x="2276" y="2364"/>
                </a:lnTo>
                <a:lnTo>
                  <a:pt x="925" y="359"/>
                </a:lnTo>
                <a:lnTo>
                  <a:pt x="930" y="353"/>
                </a:lnTo>
                <a:lnTo>
                  <a:pt x="925" y="353"/>
                </a:lnTo>
                <a:lnTo>
                  <a:pt x="920" y="359"/>
                </a:lnTo>
                <a:lnTo>
                  <a:pt x="925" y="359"/>
                </a:lnTo>
                <a:lnTo>
                  <a:pt x="2276" y="2364"/>
                </a:lnTo>
                <a:lnTo>
                  <a:pt x="915" y="348"/>
                </a:lnTo>
                <a:lnTo>
                  <a:pt x="920" y="348"/>
                </a:lnTo>
                <a:lnTo>
                  <a:pt x="915" y="343"/>
                </a:lnTo>
                <a:lnTo>
                  <a:pt x="915" y="348"/>
                </a:lnTo>
                <a:lnTo>
                  <a:pt x="2276" y="2364"/>
                </a:lnTo>
                <a:lnTo>
                  <a:pt x="925" y="457"/>
                </a:lnTo>
                <a:lnTo>
                  <a:pt x="915" y="468"/>
                </a:lnTo>
                <a:lnTo>
                  <a:pt x="920" y="468"/>
                </a:lnTo>
                <a:lnTo>
                  <a:pt x="915" y="468"/>
                </a:lnTo>
                <a:lnTo>
                  <a:pt x="920" y="468"/>
                </a:lnTo>
                <a:lnTo>
                  <a:pt x="925" y="468"/>
                </a:lnTo>
                <a:lnTo>
                  <a:pt x="930" y="463"/>
                </a:lnTo>
                <a:lnTo>
                  <a:pt x="925" y="457"/>
                </a:lnTo>
                <a:lnTo>
                  <a:pt x="2276" y="2364"/>
                </a:lnTo>
                <a:lnTo>
                  <a:pt x="842" y="717"/>
                </a:lnTo>
                <a:lnTo>
                  <a:pt x="837" y="717"/>
                </a:lnTo>
                <a:lnTo>
                  <a:pt x="837" y="722"/>
                </a:lnTo>
                <a:lnTo>
                  <a:pt x="842" y="717"/>
                </a:lnTo>
                <a:lnTo>
                  <a:pt x="2276" y="2364"/>
                </a:lnTo>
                <a:lnTo>
                  <a:pt x="878" y="722"/>
                </a:lnTo>
                <a:lnTo>
                  <a:pt x="883" y="717"/>
                </a:lnTo>
                <a:lnTo>
                  <a:pt x="878" y="717"/>
                </a:lnTo>
                <a:lnTo>
                  <a:pt x="873" y="722"/>
                </a:lnTo>
                <a:lnTo>
                  <a:pt x="878" y="722"/>
                </a:lnTo>
                <a:lnTo>
                  <a:pt x="2276" y="2364"/>
                </a:lnTo>
                <a:lnTo>
                  <a:pt x="920" y="1024"/>
                </a:lnTo>
                <a:lnTo>
                  <a:pt x="920" y="1018"/>
                </a:lnTo>
                <a:lnTo>
                  <a:pt x="915" y="1024"/>
                </a:lnTo>
                <a:lnTo>
                  <a:pt x="920" y="1024"/>
                </a:lnTo>
                <a:lnTo>
                  <a:pt x="2276" y="2364"/>
                </a:lnTo>
                <a:lnTo>
                  <a:pt x="852" y="426"/>
                </a:lnTo>
                <a:lnTo>
                  <a:pt x="863" y="421"/>
                </a:lnTo>
                <a:lnTo>
                  <a:pt x="863" y="416"/>
                </a:lnTo>
                <a:lnTo>
                  <a:pt x="857" y="416"/>
                </a:lnTo>
                <a:lnTo>
                  <a:pt x="852" y="421"/>
                </a:lnTo>
                <a:lnTo>
                  <a:pt x="852" y="426"/>
                </a:lnTo>
                <a:lnTo>
                  <a:pt x="2276" y="2364"/>
                </a:lnTo>
                <a:lnTo>
                  <a:pt x="935" y="681"/>
                </a:lnTo>
                <a:lnTo>
                  <a:pt x="930" y="686"/>
                </a:lnTo>
                <a:lnTo>
                  <a:pt x="925" y="686"/>
                </a:lnTo>
                <a:lnTo>
                  <a:pt x="920" y="686"/>
                </a:lnTo>
                <a:lnTo>
                  <a:pt x="920" y="691"/>
                </a:lnTo>
                <a:lnTo>
                  <a:pt x="920" y="696"/>
                </a:lnTo>
                <a:lnTo>
                  <a:pt x="915" y="696"/>
                </a:lnTo>
                <a:lnTo>
                  <a:pt x="920" y="696"/>
                </a:lnTo>
                <a:lnTo>
                  <a:pt x="915" y="696"/>
                </a:lnTo>
                <a:lnTo>
                  <a:pt x="920" y="696"/>
                </a:lnTo>
                <a:lnTo>
                  <a:pt x="915" y="702"/>
                </a:lnTo>
                <a:lnTo>
                  <a:pt x="920" y="702"/>
                </a:lnTo>
                <a:lnTo>
                  <a:pt x="915" y="702"/>
                </a:lnTo>
                <a:lnTo>
                  <a:pt x="920" y="702"/>
                </a:lnTo>
                <a:lnTo>
                  <a:pt x="915" y="702"/>
                </a:lnTo>
                <a:lnTo>
                  <a:pt x="920" y="702"/>
                </a:lnTo>
                <a:lnTo>
                  <a:pt x="920" y="707"/>
                </a:lnTo>
                <a:lnTo>
                  <a:pt x="920" y="702"/>
                </a:lnTo>
                <a:lnTo>
                  <a:pt x="920" y="707"/>
                </a:lnTo>
                <a:lnTo>
                  <a:pt x="925" y="707"/>
                </a:lnTo>
                <a:lnTo>
                  <a:pt x="930" y="707"/>
                </a:lnTo>
                <a:lnTo>
                  <a:pt x="935" y="702"/>
                </a:lnTo>
                <a:lnTo>
                  <a:pt x="946" y="702"/>
                </a:lnTo>
                <a:lnTo>
                  <a:pt x="946" y="696"/>
                </a:lnTo>
                <a:lnTo>
                  <a:pt x="951" y="696"/>
                </a:lnTo>
                <a:lnTo>
                  <a:pt x="946" y="691"/>
                </a:lnTo>
                <a:lnTo>
                  <a:pt x="951" y="691"/>
                </a:lnTo>
                <a:lnTo>
                  <a:pt x="951" y="686"/>
                </a:lnTo>
                <a:lnTo>
                  <a:pt x="946" y="686"/>
                </a:lnTo>
                <a:lnTo>
                  <a:pt x="951" y="686"/>
                </a:lnTo>
                <a:lnTo>
                  <a:pt x="946" y="686"/>
                </a:lnTo>
                <a:lnTo>
                  <a:pt x="946" y="681"/>
                </a:lnTo>
                <a:lnTo>
                  <a:pt x="946" y="686"/>
                </a:lnTo>
                <a:lnTo>
                  <a:pt x="935" y="681"/>
                </a:lnTo>
                <a:lnTo>
                  <a:pt x="2276" y="2364"/>
                </a:lnTo>
                <a:lnTo>
                  <a:pt x="951" y="608"/>
                </a:lnTo>
                <a:lnTo>
                  <a:pt x="956" y="608"/>
                </a:lnTo>
                <a:lnTo>
                  <a:pt x="956" y="603"/>
                </a:lnTo>
                <a:lnTo>
                  <a:pt x="951" y="608"/>
                </a:lnTo>
                <a:lnTo>
                  <a:pt x="2276" y="2364"/>
                </a:lnTo>
                <a:lnTo>
                  <a:pt x="930" y="390"/>
                </a:lnTo>
                <a:lnTo>
                  <a:pt x="946" y="390"/>
                </a:lnTo>
                <a:lnTo>
                  <a:pt x="956" y="385"/>
                </a:lnTo>
                <a:lnTo>
                  <a:pt x="956" y="379"/>
                </a:lnTo>
                <a:lnTo>
                  <a:pt x="951" y="379"/>
                </a:lnTo>
                <a:lnTo>
                  <a:pt x="946" y="379"/>
                </a:lnTo>
                <a:lnTo>
                  <a:pt x="930" y="390"/>
                </a:lnTo>
                <a:lnTo>
                  <a:pt x="2276" y="2364"/>
                </a:lnTo>
                <a:lnTo>
                  <a:pt x="878" y="707"/>
                </a:lnTo>
                <a:lnTo>
                  <a:pt x="883" y="707"/>
                </a:lnTo>
                <a:lnTo>
                  <a:pt x="889" y="702"/>
                </a:lnTo>
                <a:lnTo>
                  <a:pt x="883" y="702"/>
                </a:lnTo>
                <a:lnTo>
                  <a:pt x="878" y="707"/>
                </a:lnTo>
                <a:lnTo>
                  <a:pt x="2276" y="2364"/>
                </a:lnTo>
                <a:lnTo>
                  <a:pt x="992" y="644"/>
                </a:lnTo>
                <a:lnTo>
                  <a:pt x="987" y="650"/>
                </a:lnTo>
                <a:lnTo>
                  <a:pt x="987" y="655"/>
                </a:lnTo>
                <a:lnTo>
                  <a:pt x="992" y="650"/>
                </a:lnTo>
                <a:lnTo>
                  <a:pt x="987" y="655"/>
                </a:lnTo>
                <a:lnTo>
                  <a:pt x="992" y="650"/>
                </a:lnTo>
                <a:lnTo>
                  <a:pt x="998" y="650"/>
                </a:lnTo>
                <a:lnTo>
                  <a:pt x="992" y="644"/>
                </a:lnTo>
                <a:lnTo>
                  <a:pt x="2276" y="2364"/>
                </a:lnTo>
                <a:lnTo>
                  <a:pt x="1268" y="587"/>
                </a:lnTo>
                <a:lnTo>
                  <a:pt x="1268" y="582"/>
                </a:lnTo>
                <a:lnTo>
                  <a:pt x="1263" y="582"/>
                </a:lnTo>
                <a:lnTo>
                  <a:pt x="1268" y="587"/>
                </a:lnTo>
                <a:lnTo>
                  <a:pt x="2276" y="2364"/>
                </a:lnTo>
                <a:lnTo>
                  <a:pt x="1335" y="208"/>
                </a:lnTo>
                <a:lnTo>
                  <a:pt x="1341" y="208"/>
                </a:lnTo>
                <a:lnTo>
                  <a:pt x="1346" y="208"/>
                </a:lnTo>
                <a:lnTo>
                  <a:pt x="1351" y="203"/>
                </a:lnTo>
                <a:lnTo>
                  <a:pt x="1351" y="198"/>
                </a:lnTo>
                <a:lnTo>
                  <a:pt x="1356" y="198"/>
                </a:lnTo>
                <a:lnTo>
                  <a:pt x="1356" y="192"/>
                </a:lnTo>
                <a:lnTo>
                  <a:pt x="1346" y="187"/>
                </a:lnTo>
                <a:lnTo>
                  <a:pt x="1341" y="192"/>
                </a:lnTo>
                <a:lnTo>
                  <a:pt x="1335" y="198"/>
                </a:lnTo>
                <a:lnTo>
                  <a:pt x="1335" y="203"/>
                </a:lnTo>
                <a:lnTo>
                  <a:pt x="1330" y="208"/>
                </a:lnTo>
                <a:lnTo>
                  <a:pt x="1335" y="208"/>
                </a:lnTo>
                <a:lnTo>
                  <a:pt x="2276" y="2364"/>
                </a:lnTo>
                <a:lnTo>
                  <a:pt x="1257" y="540"/>
                </a:lnTo>
                <a:lnTo>
                  <a:pt x="1263" y="535"/>
                </a:lnTo>
                <a:lnTo>
                  <a:pt x="1257" y="535"/>
                </a:lnTo>
                <a:lnTo>
                  <a:pt x="1257" y="540"/>
                </a:lnTo>
                <a:lnTo>
                  <a:pt x="2276" y="2364"/>
                </a:lnTo>
                <a:lnTo>
                  <a:pt x="1263" y="639"/>
                </a:lnTo>
                <a:lnTo>
                  <a:pt x="1263" y="644"/>
                </a:lnTo>
                <a:lnTo>
                  <a:pt x="1268" y="644"/>
                </a:lnTo>
                <a:lnTo>
                  <a:pt x="1273" y="644"/>
                </a:lnTo>
                <a:lnTo>
                  <a:pt x="1278" y="639"/>
                </a:lnTo>
                <a:lnTo>
                  <a:pt x="1283" y="634"/>
                </a:lnTo>
                <a:lnTo>
                  <a:pt x="1283" y="629"/>
                </a:lnTo>
                <a:lnTo>
                  <a:pt x="1273" y="624"/>
                </a:lnTo>
                <a:lnTo>
                  <a:pt x="1268" y="629"/>
                </a:lnTo>
                <a:lnTo>
                  <a:pt x="1263" y="634"/>
                </a:lnTo>
                <a:lnTo>
                  <a:pt x="1263" y="639"/>
                </a:lnTo>
                <a:lnTo>
                  <a:pt x="2276" y="2364"/>
                </a:lnTo>
                <a:lnTo>
                  <a:pt x="1273" y="489"/>
                </a:lnTo>
                <a:lnTo>
                  <a:pt x="1278" y="483"/>
                </a:lnTo>
                <a:lnTo>
                  <a:pt x="1273" y="483"/>
                </a:lnTo>
                <a:lnTo>
                  <a:pt x="1268" y="483"/>
                </a:lnTo>
                <a:lnTo>
                  <a:pt x="1268" y="489"/>
                </a:lnTo>
                <a:lnTo>
                  <a:pt x="1273" y="489"/>
                </a:lnTo>
                <a:lnTo>
                  <a:pt x="2276" y="2364"/>
                </a:lnTo>
                <a:lnTo>
                  <a:pt x="1356" y="156"/>
                </a:lnTo>
                <a:lnTo>
                  <a:pt x="1356" y="161"/>
                </a:lnTo>
                <a:lnTo>
                  <a:pt x="1361" y="161"/>
                </a:lnTo>
                <a:lnTo>
                  <a:pt x="1367" y="156"/>
                </a:lnTo>
                <a:lnTo>
                  <a:pt x="1367" y="161"/>
                </a:lnTo>
                <a:lnTo>
                  <a:pt x="1367" y="166"/>
                </a:lnTo>
                <a:lnTo>
                  <a:pt x="1372" y="161"/>
                </a:lnTo>
                <a:lnTo>
                  <a:pt x="1367" y="166"/>
                </a:lnTo>
                <a:lnTo>
                  <a:pt x="1372" y="166"/>
                </a:lnTo>
                <a:lnTo>
                  <a:pt x="1377" y="161"/>
                </a:lnTo>
                <a:lnTo>
                  <a:pt x="1387" y="156"/>
                </a:lnTo>
                <a:lnTo>
                  <a:pt x="1387" y="151"/>
                </a:lnTo>
                <a:lnTo>
                  <a:pt x="1387" y="146"/>
                </a:lnTo>
                <a:lnTo>
                  <a:pt x="1382" y="146"/>
                </a:lnTo>
                <a:lnTo>
                  <a:pt x="1382" y="140"/>
                </a:lnTo>
                <a:lnTo>
                  <a:pt x="1382" y="135"/>
                </a:lnTo>
                <a:lnTo>
                  <a:pt x="1377" y="135"/>
                </a:lnTo>
                <a:lnTo>
                  <a:pt x="1372" y="140"/>
                </a:lnTo>
                <a:lnTo>
                  <a:pt x="1367" y="140"/>
                </a:lnTo>
                <a:lnTo>
                  <a:pt x="1356" y="151"/>
                </a:lnTo>
                <a:lnTo>
                  <a:pt x="1356" y="156"/>
                </a:lnTo>
                <a:lnTo>
                  <a:pt x="1356" y="161"/>
                </a:lnTo>
                <a:lnTo>
                  <a:pt x="1356" y="156"/>
                </a:lnTo>
                <a:lnTo>
                  <a:pt x="2276" y="2364"/>
                </a:lnTo>
                <a:lnTo>
                  <a:pt x="1408" y="99"/>
                </a:lnTo>
                <a:lnTo>
                  <a:pt x="1413" y="104"/>
                </a:lnTo>
                <a:lnTo>
                  <a:pt x="1413" y="109"/>
                </a:lnTo>
                <a:lnTo>
                  <a:pt x="1413" y="104"/>
                </a:lnTo>
                <a:lnTo>
                  <a:pt x="1419" y="104"/>
                </a:lnTo>
                <a:lnTo>
                  <a:pt x="1424" y="104"/>
                </a:lnTo>
                <a:lnTo>
                  <a:pt x="1424" y="109"/>
                </a:lnTo>
                <a:lnTo>
                  <a:pt x="1424" y="104"/>
                </a:lnTo>
                <a:lnTo>
                  <a:pt x="1429" y="99"/>
                </a:lnTo>
                <a:lnTo>
                  <a:pt x="1434" y="94"/>
                </a:lnTo>
                <a:lnTo>
                  <a:pt x="1439" y="94"/>
                </a:lnTo>
                <a:lnTo>
                  <a:pt x="1434" y="89"/>
                </a:lnTo>
                <a:lnTo>
                  <a:pt x="1439" y="89"/>
                </a:lnTo>
                <a:lnTo>
                  <a:pt x="1439" y="83"/>
                </a:lnTo>
                <a:lnTo>
                  <a:pt x="1439" y="78"/>
                </a:lnTo>
                <a:lnTo>
                  <a:pt x="1429" y="83"/>
                </a:lnTo>
                <a:lnTo>
                  <a:pt x="1429" y="78"/>
                </a:lnTo>
                <a:lnTo>
                  <a:pt x="1419" y="83"/>
                </a:lnTo>
                <a:lnTo>
                  <a:pt x="1408" y="94"/>
                </a:lnTo>
                <a:lnTo>
                  <a:pt x="1408" y="99"/>
                </a:lnTo>
                <a:lnTo>
                  <a:pt x="2276" y="2364"/>
                </a:lnTo>
                <a:lnTo>
                  <a:pt x="1387" y="130"/>
                </a:lnTo>
                <a:lnTo>
                  <a:pt x="1393" y="125"/>
                </a:lnTo>
                <a:lnTo>
                  <a:pt x="1398" y="120"/>
                </a:lnTo>
                <a:lnTo>
                  <a:pt x="1393" y="120"/>
                </a:lnTo>
                <a:lnTo>
                  <a:pt x="1387" y="125"/>
                </a:lnTo>
                <a:lnTo>
                  <a:pt x="1387" y="130"/>
                </a:lnTo>
                <a:lnTo>
                  <a:pt x="2276" y="2364"/>
                </a:lnTo>
                <a:lnTo>
                  <a:pt x="1304" y="530"/>
                </a:lnTo>
                <a:lnTo>
                  <a:pt x="1309" y="530"/>
                </a:lnTo>
                <a:lnTo>
                  <a:pt x="1315" y="530"/>
                </a:lnTo>
                <a:lnTo>
                  <a:pt x="1320" y="530"/>
                </a:lnTo>
                <a:lnTo>
                  <a:pt x="1320" y="525"/>
                </a:lnTo>
                <a:lnTo>
                  <a:pt x="1320" y="520"/>
                </a:lnTo>
                <a:lnTo>
                  <a:pt x="1315" y="520"/>
                </a:lnTo>
                <a:lnTo>
                  <a:pt x="1304" y="525"/>
                </a:lnTo>
                <a:lnTo>
                  <a:pt x="1309" y="525"/>
                </a:lnTo>
                <a:lnTo>
                  <a:pt x="1304" y="525"/>
                </a:lnTo>
                <a:lnTo>
                  <a:pt x="1304" y="530"/>
                </a:lnTo>
                <a:lnTo>
                  <a:pt x="2276" y="2364"/>
                </a:lnTo>
                <a:lnTo>
                  <a:pt x="1273" y="187"/>
                </a:lnTo>
                <a:lnTo>
                  <a:pt x="1278" y="187"/>
                </a:lnTo>
                <a:lnTo>
                  <a:pt x="1278" y="192"/>
                </a:lnTo>
                <a:lnTo>
                  <a:pt x="1273" y="198"/>
                </a:lnTo>
                <a:lnTo>
                  <a:pt x="1278" y="192"/>
                </a:lnTo>
                <a:lnTo>
                  <a:pt x="1278" y="198"/>
                </a:lnTo>
                <a:lnTo>
                  <a:pt x="1283" y="192"/>
                </a:lnTo>
                <a:lnTo>
                  <a:pt x="1283" y="198"/>
                </a:lnTo>
                <a:lnTo>
                  <a:pt x="1289" y="198"/>
                </a:lnTo>
                <a:lnTo>
                  <a:pt x="1289" y="192"/>
                </a:lnTo>
                <a:lnTo>
                  <a:pt x="1299" y="187"/>
                </a:lnTo>
                <a:lnTo>
                  <a:pt x="1299" y="182"/>
                </a:lnTo>
                <a:lnTo>
                  <a:pt x="1304" y="182"/>
                </a:lnTo>
                <a:lnTo>
                  <a:pt x="1304" y="177"/>
                </a:lnTo>
                <a:lnTo>
                  <a:pt x="1299" y="172"/>
                </a:lnTo>
                <a:lnTo>
                  <a:pt x="1289" y="172"/>
                </a:lnTo>
                <a:lnTo>
                  <a:pt x="1278" y="182"/>
                </a:lnTo>
                <a:lnTo>
                  <a:pt x="1273" y="187"/>
                </a:lnTo>
                <a:lnTo>
                  <a:pt x="1278" y="187"/>
                </a:lnTo>
                <a:lnTo>
                  <a:pt x="1273" y="187"/>
                </a:lnTo>
                <a:lnTo>
                  <a:pt x="2276" y="2364"/>
                </a:lnTo>
                <a:lnTo>
                  <a:pt x="1315" y="478"/>
                </a:lnTo>
                <a:lnTo>
                  <a:pt x="1309" y="478"/>
                </a:lnTo>
                <a:lnTo>
                  <a:pt x="1304" y="483"/>
                </a:lnTo>
                <a:lnTo>
                  <a:pt x="1299" y="483"/>
                </a:lnTo>
                <a:lnTo>
                  <a:pt x="1299" y="489"/>
                </a:lnTo>
                <a:lnTo>
                  <a:pt x="1294" y="494"/>
                </a:lnTo>
                <a:lnTo>
                  <a:pt x="1299" y="494"/>
                </a:lnTo>
                <a:lnTo>
                  <a:pt x="1299" y="499"/>
                </a:lnTo>
                <a:lnTo>
                  <a:pt x="1304" y="494"/>
                </a:lnTo>
                <a:lnTo>
                  <a:pt x="1304" y="499"/>
                </a:lnTo>
                <a:lnTo>
                  <a:pt x="1304" y="494"/>
                </a:lnTo>
                <a:lnTo>
                  <a:pt x="1304" y="499"/>
                </a:lnTo>
                <a:lnTo>
                  <a:pt x="1309" y="499"/>
                </a:lnTo>
                <a:lnTo>
                  <a:pt x="1309" y="494"/>
                </a:lnTo>
                <a:lnTo>
                  <a:pt x="1315" y="494"/>
                </a:lnTo>
                <a:lnTo>
                  <a:pt x="1320" y="489"/>
                </a:lnTo>
                <a:lnTo>
                  <a:pt x="1325" y="483"/>
                </a:lnTo>
                <a:lnTo>
                  <a:pt x="1320" y="483"/>
                </a:lnTo>
                <a:lnTo>
                  <a:pt x="1325" y="483"/>
                </a:lnTo>
                <a:lnTo>
                  <a:pt x="1320" y="483"/>
                </a:lnTo>
                <a:lnTo>
                  <a:pt x="1320" y="478"/>
                </a:lnTo>
                <a:lnTo>
                  <a:pt x="1315" y="478"/>
                </a:lnTo>
                <a:lnTo>
                  <a:pt x="2276" y="2364"/>
                </a:lnTo>
                <a:lnTo>
                  <a:pt x="1294" y="322"/>
                </a:lnTo>
                <a:lnTo>
                  <a:pt x="1299" y="327"/>
                </a:lnTo>
                <a:lnTo>
                  <a:pt x="1304" y="322"/>
                </a:lnTo>
                <a:lnTo>
                  <a:pt x="1315" y="312"/>
                </a:lnTo>
                <a:lnTo>
                  <a:pt x="1315" y="302"/>
                </a:lnTo>
                <a:lnTo>
                  <a:pt x="1309" y="302"/>
                </a:lnTo>
                <a:lnTo>
                  <a:pt x="1299" y="312"/>
                </a:lnTo>
                <a:lnTo>
                  <a:pt x="1294" y="317"/>
                </a:lnTo>
                <a:lnTo>
                  <a:pt x="1294" y="322"/>
                </a:lnTo>
                <a:lnTo>
                  <a:pt x="2276" y="2364"/>
                </a:lnTo>
                <a:lnTo>
                  <a:pt x="1206" y="317"/>
                </a:lnTo>
                <a:lnTo>
                  <a:pt x="1206" y="322"/>
                </a:lnTo>
                <a:lnTo>
                  <a:pt x="1216" y="317"/>
                </a:lnTo>
                <a:lnTo>
                  <a:pt x="1221" y="317"/>
                </a:lnTo>
                <a:lnTo>
                  <a:pt x="1226" y="312"/>
                </a:lnTo>
                <a:lnTo>
                  <a:pt x="1231" y="302"/>
                </a:lnTo>
                <a:lnTo>
                  <a:pt x="1231" y="296"/>
                </a:lnTo>
                <a:lnTo>
                  <a:pt x="1216" y="302"/>
                </a:lnTo>
                <a:lnTo>
                  <a:pt x="1211" y="312"/>
                </a:lnTo>
                <a:lnTo>
                  <a:pt x="1206" y="317"/>
                </a:lnTo>
                <a:lnTo>
                  <a:pt x="2276" y="2364"/>
                </a:lnTo>
                <a:lnTo>
                  <a:pt x="1221" y="878"/>
                </a:lnTo>
                <a:lnTo>
                  <a:pt x="1226" y="873"/>
                </a:lnTo>
                <a:lnTo>
                  <a:pt x="1221" y="873"/>
                </a:lnTo>
                <a:lnTo>
                  <a:pt x="1221" y="878"/>
                </a:lnTo>
                <a:lnTo>
                  <a:pt x="2276" y="2364"/>
                </a:lnTo>
                <a:lnTo>
                  <a:pt x="1320" y="556"/>
                </a:lnTo>
                <a:lnTo>
                  <a:pt x="1315" y="561"/>
                </a:lnTo>
                <a:lnTo>
                  <a:pt x="1315" y="566"/>
                </a:lnTo>
                <a:lnTo>
                  <a:pt x="1320" y="561"/>
                </a:lnTo>
                <a:lnTo>
                  <a:pt x="1325" y="556"/>
                </a:lnTo>
                <a:lnTo>
                  <a:pt x="1320" y="556"/>
                </a:lnTo>
                <a:lnTo>
                  <a:pt x="2276" y="2364"/>
                </a:lnTo>
                <a:lnTo>
                  <a:pt x="1289" y="291"/>
                </a:lnTo>
                <a:lnTo>
                  <a:pt x="1294" y="291"/>
                </a:lnTo>
                <a:lnTo>
                  <a:pt x="1299" y="286"/>
                </a:lnTo>
                <a:lnTo>
                  <a:pt x="1289" y="286"/>
                </a:lnTo>
                <a:lnTo>
                  <a:pt x="1289" y="291"/>
                </a:lnTo>
                <a:lnTo>
                  <a:pt x="2276" y="2364"/>
                </a:lnTo>
                <a:lnTo>
                  <a:pt x="1283" y="447"/>
                </a:lnTo>
                <a:lnTo>
                  <a:pt x="1283" y="452"/>
                </a:lnTo>
                <a:lnTo>
                  <a:pt x="1289" y="452"/>
                </a:lnTo>
                <a:lnTo>
                  <a:pt x="1283" y="452"/>
                </a:lnTo>
                <a:lnTo>
                  <a:pt x="1289" y="452"/>
                </a:lnTo>
                <a:lnTo>
                  <a:pt x="1294" y="452"/>
                </a:lnTo>
                <a:lnTo>
                  <a:pt x="1299" y="447"/>
                </a:lnTo>
                <a:lnTo>
                  <a:pt x="1299" y="442"/>
                </a:lnTo>
                <a:lnTo>
                  <a:pt x="1294" y="442"/>
                </a:lnTo>
                <a:lnTo>
                  <a:pt x="1294" y="437"/>
                </a:lnTo>
                <a:lnTo>
                  <a:pt x="1289" y="437"/>
                </a:lnTo>
                <a:lnTo>
                  <a:pt x="1283" y="437"/>
                </a:lnTo>
                <a:lnTo>
                  <a:pt x="1278" y="442"/>
                </a:lnTo>
                <a:lnTo>
                  <a:pt x="1278" y="447"/>
                </a:lnTo>
                <a:lnTo>
                  <a:pt x="1273" y="447"/>
                </a:lnTo>
                <a:lnTo>
                  <a:pt x="1278" y="447"/>
                </a:lnTo>
                <a:lnTo>
                  <a:pt x="1273" y="452"/>
                </a:lnTo>
                <a:lnTo>
                  <a:pt x="1278" y="447"/>
                </a:lnTo>
                <a:lnTo>
                  <a:pt x="1278" y="452"/>
                </a:lnTo>
                <a:lnTo>
                  <a:pt x="1278" y="447"/>
                </a:lnTo>
                <a:lnTo>
                  <a:pt x="1278" y="452"/>
                </a:lnTo>
                <a:lnTo>
                  <a:pt x="1283" y="447"/>
                </a:lnTo>
                <a:lnTo>
                  <a:pt x="2276" y="2364"/>
                </a:lnTo>
                <a:lnTo>
                  <a:pt x="1398" y="281"/>
                </a:lnTo>
                <a:lnTo>
                  <a:pt x="1403" y="286"/>
                </a:lnTo>
                <a:lnTo>
                  <a:pt x="1408" y="281"/>
                </a:lnTo>
                <a:lnTo>
                  <a:pt x="1413" y="281"/>
                </a:lnTo>
                <a:lnTo>
                  <a:pt x="1419" y="276"/>
                </a:lnTo>
                <a:lnTo>
                  <a:pt x="1424" y="270"/>
                </a:lnTo>
                <a:lnTo>
                  <a:pt x="1424" y="265"/>
                </a:lnTo>
                <a:lnTo>
                  <a:pt x="1413" y="265"/>
                </a:lnTo>
                <a:lnTo>
                  <a:pt x="1403" y="270"/>
                </a:lnTo>
                <a:lnTo>
                  <a:pt x="1398" y="276"/>
                </a:lnTo>
                <a:lnTo>
                  <a:pt x="1398" y="281"/>
                </a:lnTo>
                <a:lnTo>
                  <a:pt x="1398" y="276"/>
                </a:lnTo>
                <a:lnTo>
                  <a:pt x="1398" y="281"/>
                </a:lnTo>
                <a:lnTo>
                  <a:pt x="2276" y="2364"/>
                </a:lnTo>
                <a:lnTo>
                  <a:pt x="1112" y="795"/>
                </a:lnTo>
                <a:lnTo>
                  <a:pt x="1117" y="795"/>
                </a:lnTo>
                <a:lnTo>
                  <a:pt x="1112" y="800"/>
                </a:lnTo>
                <a:lnTo>
                  <a:pt x="1117" y="795"/>
                </a:lnTo>
                <a:lnTo>
                  <a:pt x="1117" y="800"/>
                </a:lnTo>
                <a:lnTo>
                  <a:pt x="1122" y="800"/>
                </a:lnTo>
                <a:lnTo>
                  <a:pt x="1128" y="795"/>
                </a:lnTo>
                <a:lnTo>
                  <a:pt x="1133" y="795"/>
                </a:lnTo>
                <a:lnTo>
                  <a:pt x="1138" y="790"/>
                </a:lnTo>
                <a:lnTo>
                  <a:pt x="1138" y="785"/>
                </a:lnTo>
                <a:lnTo>
                  <a:pt x="1138" y="779"/>
                </a:lnTo>
                <a:lnTo>
                  <a:pt x="1133" y="779"/>
                </a:lnTo>
                <a:lnTo>
                  <a:pt x="1128" y="779"/>
                </a:lnTo>
                <a:lnTo>
                  <a:pt x="1117" y="785"/>
                </a:lnTo>
                <a:lnTo>
                  <a:pt x="1117" y="790"/>
                </a:lnTo>
                <a:lnTo>
                  <a:pt x="1112" y="790"/>
                </a:lnTo>
                <a:lnTo>
                  <a:pt x="1112" y="795"/>
                </a:lnTo>
                <a:lnTo>
                  <a:pt x="2276" y="2364"/>
                </a:lnTo>
                <a:lnTo>
                  <a:pt x="805" y="956"/>
                </a:lnTo>
                <a:lnTo>
                  <a:pt x="805" y="951"/>
                </a:lnTo>
                <a:lnTo>
                  <a:pt x="795" y="961"/>
                </a:lnTo>
                <a:lnTo>
                  <a:pt x="800" y="961"/>
                </a:lnTo>
                <a:lnTo>
                  <a:pt x="800" y="956"/>
                </a:lnTo>
                <a:lnTo>
                  <a:pt x="805" y="956"/>
                </a:lnTo>
                <a:lnTo>
                  <a:pt x="2276" y="2364"/>
                </a:lnTo>
                <a:lnTo>
                  <a:pt x="1330" y="546"/>
                </a:lnTo>
                <a:lnTo>
                  <a:pt x="1335" y="546"/>
                </a:lnTo>
                <a:lnTo>
                  <a:pt x="1335" y="540"/>
                </a:lnTo>
                <a:lnTo>
                  <a:pt x="1330" y="546"/>
                </a:lnTo>
                <a:lnTo>
                  <a:pt x="2276" y="2364"/>
                </a:lnTo>
                <a:lnTo>
                  <a:pt x="1335" y="535"/>
                </a:lnTo>
                <a:lnTo>
                  <a:pt x="1341" y="540"/>
                </a:lnTo>
                <a:lnTo>
                  <a:pt x="1341" y="546"/>
                </a:lnTo>
                <a:lnTo>
                  <a:pt x="1346" y="540"/>
                </a:lnTo>
                <a:lnTo>
                  <a:pt x="1351" y="540"/>
                </a:lnTo>
                <a:lnTo>
                  <a:pt x="1351" y="546"/>
                </a:lnTo>
                <a:lnTo>
                  <a:pt x="1356" y="540"/>
                </a:lnTo>
                <a:lnTo>
                  <a:pt x="1356" y="535"/>
                </a:lnTo>
                <a:lnTo>
                  <a:pt x="1361" y="530"/>
                </a:lnTo>
                <a:lnTo>
                  <a:pt x="1367" y="530"/>
                </a:lnTo>
                <a:lnTo>
                  <a:pt x="1367" y="525"/>
                </a:lnTo>
                <a:lnTo>
                  <a:pt x="1367" y="520"/>
                </a:lnTo>
                <a:lnTo>
                  <a:pt x="1367" y="515"/>
                </a:lnTo>
                <a:lnTo>
                  <a:pt x="1356" y="515"/>
                </a:lnTo>
                <a:lnTo>
                  <a:pt x="1346" y="520"/>
                </a:lnTo>
                <a:lnTo>
                  <a:pt x="1335" y="530"/>
                </a:lnTo>
                <a:lnTo>
                  <a:pt x="1335" y="535"/>
                </a:lnTo>
                <a:lnTo>
                  <a:pt x="2276" y="2364"/>
                </a:lnTo>
                <a:lnTo>
                  <a:pt x="821" y="894"/>
                </a:lnTo>
                <a:lnTo>
                  <a:pt x="816" y="894"/>
                </a:lnTo>
                <a:lnTo>
                  <a:pt x="805" y="904"/>
                </a:lnTo>
                <a:lnTo>
                  <a:pt x="811" y="899"/>
                </a:lnTo>
                <a:lnTo>
                  <a:pt x="805" y="904"/>
                </a:lnTo>
                <a:lnTo>
                  <a:pt x="816" y="899"/>
                </a:lnTo>
                <a:lnTo>
                  <a:pt x="821" y="899"/>
                </a:lnTo>
                <a:lnTo>
                  <a:pt x="821" y="894"/>
                </a:lnTo>
                <a:lnTo>
                  <a:pt x="2276" y="2364"/>
                </a:lnTo>
                <a:lnTo>
                  <a:pt x="816" y="764"/>
                </a:lnTo>
                <a:lnTo>
                  <a:pt x="811" y="769"/>
                </a:lnTo>
                <a:lnTo>
                  <a:pt x="816" y="769"/>
                </a:lnTo>
                <a:lnTo>
                  <a:pt x="821" y="769"/>
                </a:lnTo>
                <a:lnTo>
                  <a:pt x="826" y="769"/>
                </a:lnTo>
                <a:lnTo>
                  <a:pt x="831" y="764"/>
                </a:lnTo>
                <a:lnTo>
                  <a:pt x="831" y="759"/>
                </a:lnTo>
                <a:lnTo>
                  <a:pt x="837" y="759"/>
                </a:lnTo>
                <a:lnTo>
                  <a:pt x="831" y="759"/>
                </a:lnTo>
                <a:lnTo>
                  <a:pt x="831" y="753"/>
                </a:lnTo>
                <a:lnTo>
                  <a:pt x="826" y="753"/>
                </a:lnTo>
                <a:lnTo>
                  <a:pt x="826" y="759"/>
                </a:lnTo>
                <a:lnTo>
                  <a:pt x="821" y="759"/>
                </a:lnTo>
                <a:lnTo>
                  <a:pt x="816" y="759"/>
                </a:lnTo>
                <a:lnTo>
                  <a:pt x="816" y="764"/>
                </a:lnTo>
                <a:lnTo>
                  <a:pt x="2276" y="2364"/>
                </a:lnTo>
                <a:lnTo>
                  <a:pt x="826" y="1065"/>
                </a:lnTo>
                <a:lnTo>
                  <a:pt x="831" y="1065"/>
                </a:lnTo>
                <a:lnTo>
                  <a:pt x="837" y="1060"/>
                </a:lnTo>
                <a:lnTo>
                  <a:pt x="831" y="1060"/>
                </a:lnTo>
                <a:lnTo>
                  <a:pt x="826" y="1065"/>
                </a:lnTo>
                <a:lnTo>
                  <a:pt x="2276" y="2364"/>
                </a:lnTo>
                <a:lnTo>
                  <a:pt x="1351" y="218"/>
                </a:lnTo>
                <a:lnTo>
                  <a:pt x="1356" y="213"/>
                </a:lnTo>
                <a:lnTo>
                  <a:pt x="1351" y="208"/>
                </a:lnTo>
                <a:lnTo>
                  <a:pt x="1346" y="213"/>
                </a:lnTo>
                <a:lnTo>
                  <a:pt x="1346" y="218"/>
                </a:lnTo>
                <a:lnTo>
                  <a:pt x="1351" y="218"/>
                </a:lnTo>
                <a:lnTo>
                  <a:pt x="2276" y="2364"/>
                </a:lnTo>
                <a:lnTo>
                  <a:pt x="1387" y="213"/>
                </a:lnTo>
                <a:lnTo>
                  <a:pt x="1393" y="213"/>
                </a:lnTo>
                <a:lnTo>
                  <a:pt x="1387" y="218"/>
                </a:lnTo>
                <a:lnTo>
                  <a:pt x="1387" y="224"/>
                </a:lnTo>
                <a:lnTo>
                  <a:pt x="1387" y="229"/>
                </a:lnTo>
                <a:lnTo>
                  <a:pt x="1393" y="224"/>
                </a:lnTo>
                <a:lnTo>
                  <a:pt x="1387" y="229"/>
                </a:lnTo>
                <a:lnTo>
                  <a:pt x="1393" y="229"/>
                </a:lnTo>
                <a:lnTo>
                  <a:pt x="1393" y="234"/>
                </a:lnTo>
                <a:lnTo>
                  <a:pt x="1393" y="229"/>
                </a:lnTo>
                <a:lnTo>
                  <a:pt x="1398" y="229"/>
                </a:lnTo>
                <a:lnTo>
                  <a:pt x="1398" y="234"/>
                </a:lnTo>
                <a:lnTo>
                  <a:pt x="1398" y="229"/>
                </a:lnTo>
                <a:lnTo>
                  <a:pt x="1403" y="229"/>
                </a:lnTo>
                <a:lnTo>
                  <a:pt x="1398" y="234"/>
                </a:lnTo>
                <a:lnTo>
                  <a:pt x="1403" y="229"/>
                </a:lnTo>
                <a:lnTo>
                  <a:pt x="1408" y="229"/>
                </a:lnTo>
                <a:lnTo>
                  <a:pt x="1413" y="224"/>
                </a:lnTo>
                <a:lnTo>
                  <a:pt x="1413" y="234"/>
                </a:lnTo>
                <a:lnTo>
                  <a:pt x="1413" y="239"/>
                </a:lnTo>
                <a:lnTo>
                  <a:pt x="1408" y="244"/>
                </a:lnTo>
                <a:lnTo>
                  <a:pt x="1413" y="239"/>
                </a:lnTo>
                <a:lnTo>
                  <a:pt x="1408" y="244"/>
                </a:lnTo>
                <a:lnTo>
                  <a:pt x="1419" y="239"/>
                </a:lnTo>
                <a:lnTo>
                  <a:pt x="1413" y="244"/>
                </a:lnTo>
                <a:lnTo>
                  <a:pt x="1419" y="239"/>
                </a:lnTo>
                <a:lnTo>
                  <a:pt x="1424" y="239"/>
                </a:lnTo>
                <a:lnTo>
                  <a:pt x="1424" y="244"/>
                </a:lnTo>
                <a:lnTo>
                  <a:pt x="1429" y="239"/>
                </a:lnTo>
                <a:lnTo>
                  <a:pt x="1434" y="234"/>
                </a:lnTo>
                <a:lnTo>
                  <a:pt x="1434" y="239"/>
                </a:lnTo>
                <a:lnTo>
                  <a:pt x="1434" y="234"/>
                </a:lnTo>
                <a:lnTo>
                  <a:pt x="1439" y="234"/>
                </a:lnTo>
                <a:lnTo>
                  <a:pt x="1444" y="224"/>
                </a:lnTo>
                <a:lnTo>
                  <a:pt x="1450" y="218"/>
                </a:lnTo>
                <a:lnTo>
                  <a:pt x="1444" y="218"/>
                </a:lnTo>
                <a:lnTo>
                  <a:pt x="1450" y="213"/>
                </a:lnTo>
                <a:lnTo>
                  <a:pt x="1444" y="208"/>
                </a:lnTo>
                <a:lnTo>
                  <a:pt x="1450" y="208"/>
                </a:lnTo>
                <a:lnTo>
                  <a:pt x="1444" y="208"/>
                </a:lnTo>
                <a:lnTo>
                  <a:pt x="1429" y="208"/>
                </a:lnTo>
                <a:lnTo>
                  <a:pt x="1424" y="213"/>
                </a:lnTo>
                <a:lnTo>
                  <a:pt x="1424" y="208"/>
                </a:lnTo>
                <a:lnTo>
                  <a:pt x="1429" y="208"/>
                </a:lnTo>
                <a:lnTo>
                  <a:pt x="1424" y="208"/>
                </a:lnTo>
                <a:lnTo>
                  <a:pt x="1424" y="203"/>
                </a:lnTo>
                <a:lnTo>
                  <a:pt x="1419" y="203"/>
                </a:lnTo>
                <a:lnTo>
                  <a:pt x="1413" y="203"/>
                </a:lnTo>
                <a:lnTo>
                  <a:pt x="1408" y="203"/>
                </a:lnTo>
                <a:lnTo>
                  <a:pt x="1403" y="208"/>
                </a:lnTo>
                <a:lnTo>
                  <a:pt x="1398" y="208"/>
                </a:lnTo>
                <a:lnTo>
                  <a:pt x="1387" y="213"/>
                </a:lnTo>
                <a:lnTo>
                  <a:pt x="2276" y="2364"/>
                </a:lnTo>
                <a:lnTo>
                  <a:pt x="1211" y="390"/>
                </a:lnTo>
                <a:lnTo>
                  <a:pt x="1216" y="390"/>
                </a:lnTo>
                <a:lnTo>
                  <a:pt x="1221" y="385"/>
                </a:lnTo>
                <a:lnTo>
                  <a:pt x="1231" y="374"/>
                </a:lnTo>
                <a:lnTo>
                  <a:pt x="1231" y="369"/>
                </a:lnTo>
                <a:lnTo>
                  <a:pt x="1237" y="364"/>
                </a:lnTo>
                <a:lnTo>
                  <a:pt x="1247" y="353"/>
                </a:lnTo>
                <a:lnTo>
                  <a:pt x="1242" y="353"/>
                </a:lnTo>
                <a:lnTo>
                  <a:pt x="1231" y="364"/>
                </a:lnTo>
                <a:lnTo>
                  <a:pt x="1237" y="364"/>
                </a:lnTo>
                <a:lnTo>
                  <a:pt x="1226" y="369"/>
                </a:lnTo>
                <a:lnTo>
                  <a:pt x="1216" y="379"/>
                </a:lnTo>
                <a:lnTo>
                  <a:pt x="1211" y="385"/>
                </a:lnTo>
                <a:lnTo>
                  <a:pt x="1216" y="385"/>
                </a:lnTo>
                <a:lnTo>
                  <a:pt x="1211" y="390"/>
                </a:lnTo>
                <a:lnTo>
                  <a:pt x="2276" y="2364"/>
                </a:lnTo>
                <a:lnTo>
                  <a:pt x="1330" y="291"/>
                </a:lnTo>
                <a:lnTo>
                  <a:pt x="1335" y="286"/>
                </a:lnTo>
                <a:lnTo>
                  <a:pt x="1330" y="286"/>
                </a:lnTo>
                <a:lnTo>
                  <a:pt x="1330" y="291"/>
                </a:lnTo>
                <a:lnTo>
                  <a:pt x="2276" y="2364"/>
                </a:lnTo>
                <a:lnTo>
                  <a:pt x="1341" y="369"/>
                </a:lnTo>
                <a:lnTo>
                  <a:pt x="1346" y="364"/>
                </a:lnTo>
                <a:lnTo>
                  <a:pt x="1341" y="364"/>
                </a:lnTo>
                <a:lnTo>
                  <a:pt x="1335" y="369"/>
                </a:lnTo>
                <a:lnTo>
                  <a:pt x="1341" y="369"/>
                </a:lnTo>
                <a:lnTo>
                  <a:pt x="2276" y="2364"/>
                </a:lnTo>
                <a:lnTo>
                  <a:pt x="826" y="790"/>
                </a:lnTo>
                <a:lnTo>
                  <a:pt x="831" y="790"/>
                </a:lnTo>
                <a:lnTo>
                  <a:pt x="831" y="785"/>
                </a:lnTo>
                <a:lnTo>
                  <a:pt x="821" y="785"/>
                </a:lnTo>
                <a:lnTo>
                  <a:pt x="821" y="790"/>
                </a:lnTo>
                <a:lnTo>
                  <a:pt x="816" y="790"/>
                </a:lnTo>
                <a:lnTo>
                  <a:pt x="821" y="790"/>
                </a:lnTo>
                <a:lnTo>
                  <a:pt x="821" y="795"/>
                </a:lnTo>
                <a:lnTo>
                  <a:pt x="821" y="790"/>
                </a:lnTo>
                <a:lnTo>
                  <a:pt x="821" y="795"/>
                </a:lnTo>
                <a:lnTo>
                  <a:pt x="826" y="790"/>
                </a:lnTo>
                <a:lnTo>
                  <a:pt x="826" y="795"/>
                </a:lnTo>
                <a:lnTo>
                  <a:pt x="826" y="790"/>
                </a:lnTo>
                <a:lnTo>
                  <a:pt x="2276" y="2364"/>
                </a:lnTo>
                <a:lnTo>
                  <a:pt x="1122" y="920"/>
                </a:lnTo>
                <a:lnTo>
                  <a:pt x="1122" y="915"/>
                </a:lnTo>
                <a:lnTo>
                  <a:pt x="1117" y="915"/>
                </a:lnTo>
                <a:lnTo>
                  <a:pt x="1107" y="915"/>
                </a:lnTo>
                <a:lnTo>
                  <a:pt x="1102" y="915"/>
                </a:lnTo>
                <a:lnTo>
                  <a:pt x="1096" y="920"/>
                </a:lnTo>
                <a:lnTo>
                  <a:pt x="1091" y="925"/>
                </a:lnTo>
                <a:lnTo>
                  <a:pt x="1086" y="925"/>
                </a:lnTo>
                <a:lnTo>
                  <a:pt x="1091" y="925"/>
                </a:lnTo>
                <a:lnTo>
                  <a:pt x="1086" y="935"/>
                </a:lnTo>
                <a:lnTo>
                  <a:pt x="1086" y="940"/>
                </a:lnTo>
                <a:lnTo>
                  <a:pt x="1081" y="946"/>
                </a:lnTo>
                <a:lnTo>
                  <a:pt x="1086" y="946"/>
                </a:lnTo>
                <a:lnTo>
                  <a:pt x="1091" y="946"/>
                </a:lnTo>
                <a:lnTo>
                  <a:pt x="1086" y="951"/>
                </a:lnTo>
                <a:lnTo>
                  <a:pt x="1091" y="946"/>
                </a:lnTo>
                <a:lnTo>
                  <a:pt x="1096" y="946"/>
                </a:lnTo>
                <a:lnTo>
                  <a:pt x="1091" y="951"/>
                </a:lnTo>
                <a:lnTo>
                  <a:pt x="1096" y="946"/>
                </a:lnTo>
                <a:lnTo>
                  <a:pt x="1096" y="951"/>
                </a:lnTo>
                <a:lnTo>
                  <a:pt x="1102" y="946"/>
                </a:lnTo>
                <a:lnTo>
                  <a:pt x="1107" y="946"/>
                </a:lnTo>
                <a:lnTo>
                  <a:pt x="1112" y="940"/>
                </a:lnTo>
                <a:lnTo>
                  <a:pt x="1117" y="935"/>
                </a:lnTo>
                <a:lnTo>
                  <a:pt x="1122" y="935"/>
                </a:lnTo>
                <a:lnTo>
                  <a:pt x="1122" y="925"/>
                </a:lnTo>
                <a:lnTo>
                  <a:pt x="1122" y="920"/>
                </a:lnTo>
                <a:lnTo>
                  <a:pt x="2276" y="2364"/>
                </a:lnTo>
                <a:lnTo>
                  <a:pt x="1029" y="551"/>
                </a:lnTo>
                <a:lnTo>
                  <a:pt x="1024" y="556"/>
                </a:lnTo>
                <a:lnTo>
                  <a:pt x="1029" y="556"/>
                </a:lnTo>
                <a:lnTo>
                  <a:pt x="1034" y="556"/>
                </a:lnTo>
                <a:lnTo>
                  <a:pt x="1034" y="551"/>
                </a:lnTo>
                <a:lnTo>
                  <a:pt x="1039" y="546"/>
                </a:lnTo>
                <a:lnTo>
                  <a:pt x="1029" y="551"/>
                </a:lnTo>
                <a:lnTo>
                  <a:pt x="2276" y="2364"/>
                </a:lnTo>
                <a:lnTo>
                  <a:pt x="1055" y="842"/>
                </a:lnTo>
                <a:lnTo>
                  <a:pt x="1055" y="837"/>
                </a:lnTo>
                <a:lnTo>
                  <a:pt x="1050" y="837"/>
                </a:lnTo>
                <a:lnTo>
                  <a:pt x="1050" y="842"/>
                </a:lnTo>
                <a:lnTo>
                  <a:pt x="1055" y="842"/>
                </a:lnTo>
                <a:lnTo>
                  <a:pt x="2276" y="2364"/>
                </a:lnTo>
                <a:lnTo>
                  <a:pt x="1003" y="592"/>
                </a:lnTo>
                <a:lnTo>
                  <a:pt x="998" y="598"/>
                </a:lnTo>
                <a:lnTo>
                  <a:pt x="998" y="603"/>
                </a:lnTo>
                <a:lnTo>
                  <a:pt x="1003" y="598"/>
                </a:lnTo>
                <a:lnTo>
                  <a:pt x="1013" y="592"/>
                </a:lnTo>
                <a:lnTo>
                  <a:pt x="1008" y="592"/>
                </a:lnTo>
                <a:lnTo>
                  <a:pt x="1003" y="592"/>
                </a:lnTo>
                <a:lnTo>
                  <a:pt x="2276" y="2364"/>
                </a:lnTo>
                <a:lnTo>
                  <a:pt x="1034" y="629"/>
                </a:lnTo>
                <a:lnTo>
                  <a:pt x="1034" y="634"/>
                </a:lnTo>
                <a:lnTo>
                  <a:pt x="1029" y="634"/>
                </a:lnTo>
                <a:lnTo>
                  <a:pt x="1034" y="634"/>
                </a:lnTo>
                <a:lnTo>
                  <a:pt x="1029" y="639"/>
                </a:lnTo>
                <a:lnTo>
                  <a:pt x="1029" y="634"/>
                </a:lnTo>
                <a:lnTo>
                  <a:pt x="1029" y="639"/>
                </a:lnTo>
                <a:lnTo>
                  <a:pt x="1034" y="639"/>
                </a:lnTo>
                <a:lnTo>
                  <a:pt x="1044" y="629"/>
                </a:lnTo>
                <a:lnTo>
                  <a:pt x="1050" y="624"/>
                </a:lnTo>
                <a:lnTo>
                  <a:pt x="1060" y="618"/>
                </a:lnTo>
                <a:lnTo>
                  <a:pt x="1055" y="618"/>
                </a:lnTo>
                <a:lnTo>
                  <a:pt x="1050" y="624"/>
                </a:lnTo>
                <a:lnTo>
                  <a:pt x="1034" y="629"/>
                </a:lnTo>
                <a:lnTo>
                  <a:pt x="2276" y="2364"/>
                </a:lnTo>
                <a:lnTo>
                  <a:pt x="1008" y="499"/>
                </a:lnTo>
                <a:lnTo>
                  <a:pt x="1013" y="499"/>
                </a:lnTo>
                <a:lnTo>
                  <a:pt x="1024" y="489"/>
                </a:lnTo>
                <a:lnTo>
                  <a:pt x="1034" y="478"/>
                </a:lnTo>
                <a:lnTo>
                  <a:pt x="1029" y="478"/>
                </a:lnTo>
                <a:lnTo>
                  <a:pt x="1018" y="489"/>
                </a:lnTo>
                <a:lnTo>
                  <a:pt x="1008" y="499"/>
                </a:lnTo>
                <a:lnTo>
                  <a:pt x="2276" y="2364"/>
                </a:lnTo>
                <a:lnTo>
                  <a:pt x="982" y="644"/>
                </a:lnTo>
                <a:lnTo>
                  <a:pt x="992" y="639"/>
                </a:lnTo>
                <a:lnTo>
                  <a:pt x="992" y="634"/>
                </a:lnTo>
                <a:lnTo>
                  <a:pt x="987" y="634"/>
                </a:lnTo>
                <a:lnTo>
                  <a:pt x="982" y="644"/>
                </a:lnTo>
                <a:lnTo>
                  <a:pt x="2276" y="2364"/>
                </a:lnTo>
                <a:lnTo>
                  <a:pt x="998" y="587"/>
                </a:lnTo>
                <a:lnTo>
                  <a:pt x="987" y="592"/>
                </a:lnTo>
                <a:lnTo>
                  <a:pt x="992" y="592"/>
                </a:lnTo>
                <a:lnTo>
                  <a:pt x="998" y="592"/>
                </a:lnTo>
                <a:lnTo>
                  <a:pt x="998" y="587"/>
                </a:lnTo>
                <a:lnTo>
                  <a:pt x="2276" y="2364"/>
                </a:lnTo>
                <a:lnTo>
                  <a:pt x="992" y="816"/>
                </a:lnTo>
                <a:lnTo>
                  <a:pt x="992" y="821"/>
                </a:lnTo>
                <a:lnTo>
                  <a:pt x="987" y="821"/>
                </a:lnTo>
                <a:lnTo>
                  <a:pt x="992" y="821"/>
                </a:lnTo>
                <a:lnTo>
                  <a:pt x="992" y="816"/>
                </a:lnTo>
                <a:lnTo>
                  <a:pt x="2276" y="2364"/>
                </a:lnTo>
                <a:lnTo>
                  <a:pt x="992" y="837"/>
                </a:lnTo>
                <a:lnTo>
                  <a:pt x="992" y="831"/>
                </a:lnTo>
                <a:lnTo>
                  <a:pt x="987" y="837"/>
                </a:lnTo>
                <a:lnTo>
                  <a:pt x="987" y="842"/>
                </a:lnTo>
                <a:lnTo>
                  <a:pt x="992" y="842"/>
                </a:lnTo>
                <a:lnTo>
                  <a:pt x="987" y="842"/>
                </a:lnTo>
                <a:lnTo>
                  <a:pt x="992" y="837"/>
                </a:lnTo>
                <a:lnTo>
                  <a:pt x="2276" y="2364"/>
                </a:lnTo>
                <a:lnTo>
                  <a:pt x="987" y="837"/>
                </a:lnTo>
                <a:lnTo>
                  <a:pt x="987" y="831"/>
                </a:lnTo>
                <a:lnTo>
                  <a:pt x="992" y="837"/>
                </a:lnTo>
                <a:lnTo>
                  <a:pt x="987" y="837"/>
                </a:lnTo>
                <a:lnTo>
                  <a:pt x="2276" y="2364"/>
                </a:lnTo>
                <a:lnTo>
                  <a:pt x="1096" y="785"/>
                </a:lnTo>
                <a:lnTo>
                  <a:pt x="1096" y="779"/>
                </a:lnTo>
                <a:lnTo>
                  <a:pt x="1091" y="779"/>
                </a:lnTo>
                <a:lnTo>
                  <a:pt x="1096" y="785"/>
                </a:lnTo>
                <a:lnTo>
                  <a:pt x="2276" y="2364"/>
                </a:lnTo>
                <a:lnTo>
                  <a:pt x="1086" y="790"/>
                </a:lnTo>
                <a:lnTo>
                  <a:pt x="1091" y="790"/>
                </a:lnTo>
                <a:lnTo>
                  <a:pt x="1091" y="785"/>
                </a:lnTo>
                <a:lnTo>
                  <a:pt x="1086" y="790"/>
                </a:lnTo>
                <a:lnTo>
                  <a:pt x="2276" y="2364"/>
                </a:lnTo>
                <a:lnTo>
                  <a:pt x="1091" y="572"/>
                </a:lnTo>
                <a:lnTo>
                  <a:pt x="1081" y="582"/>
                </a:lnTo>
                <a:lnTo>
                  <a:pt x="1091" y="577"/>
                </a:lnTo>
                <a:lnTo>
                  <a:pt x="1091" y="572"/>
                </a:lnTo>
                <a:lnTo>
                  <a:pt x="2276" y="2364"/>
                </a:lnTo>
                <a:lnTo>
                  <a:pt x="1086" y="842"/>
                </a:lnTo>
                <a:lnTo>
                  <a:pt x="1081" y="852"/>
                </a:lnTo>
                <a:lnTo>
                  <a:pt x="1086" y="847"/>
                </a:lnTo>
                <a:lnTo>
                  <a:pt x="1086" y="852"/>
                </a:lnTo>
                <a:lnTo>
                  <a:pt x="1086" y="847"/>
                </a:lnTo>
                <a:lnTo>
                  <a:pt x="1091" y="847"/>
                </a:lnTo>
                <a:lnTo>
                  <a:pt x="1091" y="842"/>
                </a:lnTo>
                <a:lnTo>
                  <a:pt x="1086" y="842"/>
                </a:lnTo>
                <a:lnTo>
                  <a:pt x="2276" y="2364"/>
                </a:lnTo>
                <a:lnTo>
                  <a:pt x="1091" y="608"/>
                </a:lnTo>
                <a:lnTo>
                  <a:pt x="1096" y="608"/>
                </a:lnTo>
                <a:lnTo>
                  <a:pt x="1107" y="603"/>
                </a:lnTo>
                <a:lnTo>
                  <a:pt x="1107" y="598"/>
                </a:lnTo>
                <a:lnTo>
                  <a:pt x="1096" y="598"/>
                </a:lnTo>
                <a:lnTo>
                  <a:pt x="1091" y="608"/>
                </a:lnTo>
                <a:lnTo>
                  <a:pt x="2276" y="2364"/>
                </a:lnTo>
                <a:lnTo>
                  <a:pt x="1065" y="530"/>
                </a:lnTo>
                <a:lnTo>
                  <a:pt x="1065" y="535"/>
                </a:lnTo>
                <a:lnTo>
                  <a:pt x="1070" y="535"/>
                </a:lnTo>
                <a:lnTo>
                  <a:pt x="1076" y="530"/>
                </a:lnTo>
                <a:lnTo>
                  <a:pt x="1081" y="525"/>
                </a:lnTo>
                <a:lnTo>
                  <a:pt x="1076" y="520"/>
                </a:lnTo>
                <a:lnTo>
                  <a:pt x="1070" y="525"/>
                </a:lnTo>
                <a:lnTo>
                  <a:pt x="1065" y="530"/>
                </a:lnTo>
                <a:lnTo>
                  <a:pt x="2276" y="2364"/>
                </a:lnTo>
                <a:lnTo>
                  <a:pt x="1070" y="774"/>
                </a:lnTo>
                <a:lnTo>
                  <a:pt x="1060" y="774"/>
                </a:lnTo>
                <a:lnTo>
                  <a:pt x="1055" y="790"/>
                </a:lnTo>
                <a:lnTo>
                  <a:pt x="1065" y="785"/>
                </a:lnTo>
                <a:lnTo>
                  <a:pt x="1076" y="774"/>
                </a:lnTo>
                <a:lnTo>
                  <a:pt x="1070" y="774"/>
                </a:lnTo>
                <a:lnTo>
                  <a:pt x="2276" y="2364"/>
                </a:lnTo>
                <a:lnTo>
                  <a:pt x="1081" y="405"/>
                </a:lnTo>
                <a:lnTo>
                  <a:pt x="1086" y="400"/>
                </a:lnTo>
                <a:lnTo>
                  <a:pt x="1096" y="395"/>
                </a:lnTo>
                <a:lnTo>
                  <a:pt x="1102" y="390"/>
                </a:lnTo>
                <a:lnTo>
                  <a:pt x="1096" y="385"/>
                </a:lnTo>
                <a:lnTo>
                  <a:pt x="1086" y="390"/>
                </a:lnTo>
                <a:lnTo>
                  <a:pt x="1076" y="400"/>
                </a:lnTo>
                <a:lnTo>
                  <a:pt x="1081" y="400"/>
                </a:lnTo>
                <a:lnTo>
                  <a:pt x="1081" y="405"/>
                </a:lnTo>
                <a:lnTo>
                  <a:pt x="2276" y="2364"/>
                </a:lnTo>
                <a:lnTo>
                  <a:pt x="1050" y="587"/>
                </a:lnTo>
                <a:lnTo>
                  <a:pt x="1055" y="587"/>
                </a:lnTo>
                <a:lnTo>
                  <a:pt x="1060" y="587"/>
                </a:lnTo>
                <a:lnTo>
                  <a:pt x="1060" y="582"/>
                </a:lnTo>
                <a:lnTo>
                  <a:pt x="1065" y="582"/>
                </a:lnTo>
                <a:lnTo>
                  <a:pt x="1065" y="577"/>
                </a:lnTo>
                <a:lnTo>
                  <a:pt x="1060" y="577"/>
                </a:lnTo>
                <a:lnTo>
                  <a:pt x="1055" y="582"/>
                </a:lnTo>
                <a:lnTo>
                  <a:pt x="1050" y="582"/>
                </a:lnTo>
                <a:lnTo>
                  <a:pt x="1050" y="587"/>
                </a:lnTo>
                <a:lnTo>
                  <a:pt x="2276" y="2364"/>
                </a:lnTo>
                <a:lnTo>
                  <a:pt x="1231" y="753"/>
                </a:lnTo>
                <a:lnTo>
                  <a:pt x="1242" y="743"/>
                </a:lnTo>
                <a:lnTo>
                  <a:pt x="1242" y="738"/>
                </a:lnTo>
                <a:lnTo>
                  <a:pt x="1237" y="738"/>
                </a:lnTo>
                <a:lnTo>
                  <a:pt x="1226" y="743"/>
                </a:lnTo>
                <a:lnTo>
                  <a:pt x="1221" y="748"/>
                </a:lnTo>
                <a:lnTo>
                  <a:pt x="1221" y="753"/>
                </a:lnTo>
                <a:lnTo>
                  <a:pt x="1226" y="759"/>
                </a:lnTo>
                <a:lnTo>
                  <a:pt x="1231" y="753"/>
                </a:lnTo>
                <a:lnTo>
                  <a:pt x="2276" y="2364"/>
                </a:lnTo>
                <a:lnTo>
                  <a:pt x="1226" y="322"/>
                </a:lnTo>
                <a:lnTo>
                  <a:pt x="1226" y="327"/>
                </a:lnTo>
                <a:lnTo>
                  <a:pt x="1216" y="333"/>
                </a:lnTo>
                <a:lnTo>
                  <a:pt x="1206" y="343"/>
                </a:lnTo>
                <a:lnTo>
                  <a:pt x="1211" y="343"/>
                </a:lnTo>
                <a:lnTo>
                  <a:pt x="1200" y="353"/>
                </a:lnTo>
                <a:lnTo>
                  <a:pt x="1206" y="348"/>
                </a:lnTo>
                <a:lnTo>
                  <a:pt x="1206" y="353"/>
                </a:lnTo>
                <a:lnTo>
                  <a:pt x="1206" y="359"/>
                </a:lnTo>
                <a:lnTo>
                  <a:pt x="1211" y="353"/>
                </a:lnTo>
                <a:lnTo>
                  <a:pt x="1211" y="359"/>
                </a:lnTo>
                <a:lnTo>
                  <a:pt x="1221" y="353"/>
                </a:lnTo>
                <a:lnTo>
                  <a:pt x="1216" y="353"/>
                </a:lnTo>
                <a:lnTo>
                  <a:pt x="1221" y="353"/>
                </a:lnTo>
                <a:lnTo>
                  <a:pt x="1221" y="359"/>
                </a:lnTo>
                <a:lnTo>
                  <a:pt x="1226" y="353"/>
                </a:lnTo>
                <a:lnTo>
                  <a:pt x="1237" y="343"/>
                </a:lnTo>
                <a:lnTo>
                  <a:pt x="1242" y="343"/>
                </a:lnTo>
                <a:lnTo>
                  <a:pt x="1242" y="338"/>
                </a:lnTo>
                <a:lnTo>
                  <a:pt x="1242" y="333"/>
                </a:lnTo>
                <a:lnTo>
                  <a:pt x="1247" y="333"/>
                </a:lnTo>
                <a:lnTo>
                  <a:pt x="1247" y="327"/>
                </a:lnTo>
                <a:lnTo>
                  <a:pt x="1247" y="322"/>
                </a:lnTo>
                <a:lnTo>
                  <a:pt x="1242" y="322"/>
                </a:lnTo>
                <a:lnTo>
                  <a:pt x="1237" y="322"/>
                </a:lnTo>
                <a:lnTo>
                  <a:pt x="1226" y="322"/>
                </a:lnTo>
                <a:lnTo>
                  <a:pt x="2276" y="2364"/>
                </a:lnTo>
                <a:lnTo>
                  <a:pt x="1242" y="457"/>
                </a:lnTo>
                <a:lnTo>
                  <a:pt x="1237" y="457"/>
                </a:lnTo>
                <a:lnTo>
                  <a:pt x="1231" y="457"/>
                </a:lnTo>
                <a:lnTo>
                  <a:pt x="1226" y="463"/>
                </a:lnTo>
                <a:lnTo>
                  <a:pt x="1221" y="468"/>
                </a:lnTo>
                <a:lnTo>
                  <a:pt x="1226" y="468"/>
                </a:lnTo>
                <a:lnTo>
                  <a:pt x="1221" y="468"/>
                </a:lnTo>
                <a:lnTo>
                  <a:pt x="1226" y="473"/>
                </a:lnTo>
                <a:lnTo>
                  <a:pt x="1221" y="478"/>
                </a:lnTo>
                <a:lnTo>
                  <a:pt x="1226" y="473"/>
                </a:lnTo>
                <a:lnTo>
                  <a:pt x="1226" y="478"/>
                </a:lnTo>
                <a:lnTo>
                  <a:pt x="1231" y="473"/>
                </a:lnTo>
                <a:lnTo>
                  <a:pt x="1237" y="468"/>
                </a:lnTo>
                <a:lnTo>
                  <a:pt x="1242" y="468"/>
                </a:lnTo>
                <a:lnTo>
                  <a:pt x="1242" y="463"/>
                </a:lnTo>
                <a:lnTo>
                  <a:pt x="1242" y="457"/>
                </a:lnTo>
                <a:lnTo>
                  <a:pt x="2276" y="2364"/>
                </a:lnTo>
                <a:lnTo>
                  <a:pt x="1081" y="889"/>
                </a:lnTo>
                <a:lnTo>
                  <a:pt x="1086" y="883"/>
                </a:lnTo>
                <a:lnTo>
                  <a:pt x="1081" y="883"/>
                </a:lnTo>
                <a:lnTo>
                  <a:pt x="1081" y="889"/>
                </a:lnTo>
                <a:lnTo>
                  <a:pt x="2276" y="2364"/>
                </a:lnTo>
                <a:lnTo>
                  <a:pt x="1190" y="244"/>
                </a:lnTo>
                <a:lnTo>
                  <a:pt x="1190" y="250"/>
                </a:lnTo>
                <a:lnTo>
                  <a:pt x="1195" y="250"/>
                </a:lnTo>
                <a:lnTo>
                  <a:pt x="1200" y="250"/>
                </a:lnTo>
                <a:lnTo>
                  <a:pt x="1211" y="239"/>
                </a:lnTo>
                <a:lnTo>
                  <a:pt x="1211" y="234"/>
                </a:lnTo>
                <a:lnTo>
                  <a:pt x="1200" y="234"/>
                </a:lnTo>
                <a:lnTo>
                  <a:pt x="1190" y="239"/>
                </a:lnTo>
                <a:lnTo>
                  <a:pt x="1190" y="244"/>
                </a:lnTo>
                <a:lnTo>
                  <a:pt x="2276" y="2364"/>
                </a:lnTo>
                <a:lnTo>
                  <a:pt x="1247" y="213"/>
                </a:lnTo>
                <a:lnTo>
                  <a:pt x="1252" y="213"/>
                </a:lnTo>
                <a:lnTo>
                  <a:pt x="1252" y="208"/>
                </a:lnTo>
                <a:lnTo>
                  <a:pt x="1257" y="208"/>
                </a:lnTo>
                <a:lnTo>
                  <a:pt x="1252" y="203"/>
                </a:lnTo>
                <a:lnTo>
                  <a:pt x="1247" y="203"/>
                </a:lnTo>
                <a:lnTo>
                  <a:pt x="1247" y="208"/>
                </a:lnTo>
                <a:lnTo>
                  <a:pt x="1247" y="213"/>
                </a:lnTo>
                <a:lnTo>
                  <a:pt x="2276" y="2364"/>
                </a:lnTo>
                <a:lnTo>
                  <a:pt x="1221" y="722"/>
                </a:lnTo>
                <a:lnTo>
                  <a:pt x="1221" y="717"/>
                </a:lnTo>
                <a:lnTo>
                  <a:pt x="1216" y="717"/>
                </a:lnTo>
                <a:lnTo>
                  <a:pt x="1211" y="717"/>
                </a:lnTo>
                <a:lnTo>
                  <a:pt x="1211" y="722"/>
                </a:lnTo>
                <a:lnTo>
                  <a:pt x="1206" y="722"/>
                </a:lnTo>
                <a:lnTo>
                  <a:pt x="1206" y="727"/>
                </a:lnTo>
                <a:lnTo>
                  <a:pt x="1206" y="733"/>
                </a:lnTo>
                <a:lnTo>
                  <a:pt x="1211" y="733"/>
                </a:lnTo>
                <a:lnTo>
                  <a:pt x="1211" y="727"/>
                </a:lnTo>
                <a:lnTo>
                  <a:pt x="1211" y="733"/>
                </a:lnTo>
                <a:lnTo>
                  <a:pt x="1211" y="727"/>
                </a:lnTo>
                <a:lnTo>
                  <a:pt x="1216" y="727"/>
                </a:lnTo>
                <a:lnTo>
                  <a:pt x="1221" y="727"/>
                </a:lnTo>
                <a:lnTo>
                  <a:pt x="1221" y="722"/>
                </a:lnTo>
                <a:lnTo>
                  <a:pt x="2276" y="2364"/>
                </a:lnTo>
                <a:lnTo>
                  <a:pt x="1231" y="540"/>
                </a:lnTo>
                <a:lnTo>
                  <a:pt x="1237" y="540"/>
                </a:lnTo>
                <a:lnTo>
                  <a:pt x="1237" y="535"/>
                </a:lnTo>
                <a:lnTo>
                  <a:pt x="1242" y="535"/>
                </a:lnTo>
                <a:lnTo>
                  <a:pt x="1242" y="530"/>
                </a:lnTo>
                <a:lnTo>
                  <a:pt x="1231" y="535"/>
                </a:lnTo>
                <a:lnTo>
                  <a:pt x="1231" y="540"/>
                </a:lnTo>
                <a:lnTo>
                  <a:pt x="2276" y="2364"/>
                </a:lnTo>
                <a:lnTo>
                  <a:pt x="1237" y="535"/>
                </a:lnTo>
                <a:lnTo>
                  <a:pt x="1231" y="540"/>
                </a:lnTo>
                <a:lnTo>
                  <a:pt x="1231" y="535"/>
                </a:lnTo>
                <a:lnTo>
                  <a:pt x="1237" y="535"/>
                </a:lnTo>
                <a:lnTo>
                  <a:pt x="2276" y="2364"/>
                </a:lnTo>
                <a:lnTo>
                  <a:pt x="1206" y="483"/>
                </a:lnTo>
                <a:lnTo>
                  <a:pt x="1211" y="483"/>
                </a:lnTo>
                <a:lnTo>
                  <a:pt x="1211" y="478"/>
                </a:lnTo>
                <a:lnTo>
                  <a:pt x="1206" y="478"/>
                </a:lnTo>
                <a:lnTo>
                  <a:pt x="1200" y="483"/>
                </a:lnTo>
                <a:lnTo>
                  <a:pt x="1206" y="483"/>
                </a:lnTo>
                <a:lnTo>
                  <a:pt x="2276" y="2364"/>
                </a:lnTo>
                <a:lnTo>
                  <a:pt x="1055" y="411"/>
                </a:lnTo>
                <a:lnTo>
                  <a:pt x="1055" y="416"/>
                </a:lnTo>
                <a:lnTo>
                  <a:pt x="1060" y="416"/>
                </a:lnTo>
                <a:lnTo>
                  <a:pt x="1065" y="411"/>
                </a:lnTo>
                <a:lnTo>
                  <a:pt x="1065" y="405"/>
                </a:lnTo>
                <a:lnTo>
                  <a:pt x="1055" y="411"/>
                </a:lnTo>
                <a:lnTo>
                  <a:pt x="2276" y="2364"/>
                </a:lnTo>
                <a:lnTo>
                  <a:pt x="1065" y="411"/>
                </a:lnTo>
                <a:lnTo>
                  <a:pt x="1060" y="416"/>
                </a:lnTo>
                <a:lnTo>
                  <a:pt x="1060" y="411"/>
                </a:lnTo>
                <a:lnTo>
                  <a:pt x="1065" y="411"/>
                </a:lnTo>
                <a:lnTo>
                  <a:pt x="2276" y="2364"/>
                </a:lnTo>
                <a:lnTo>
                  <a:pt x="1055" y="556"/>
                </a:lnTo>
                <a:lnTo>
                  <a:pt x="1060" y="556"/>
                </a:lnTo>
                <a:lnTo>
                  <a:pt x="1065" y="551"/>
                </a:lnTo>
                <a:lnTo>
                  <a:pt x="1065" y="546"/>
                </a:lnTo>
                <a:lnTo>
                  <a:pt x="1060" y="551"/>
                </a:lnTo>
                <a:lnTo>
                  <a:pt x="1050" y="551"/>
                </a:lnTo>
                <a:lnTo>
                  <a:pt x="1055" y="556"/>
                </a:lnTo>
                <a:lnTo>
                  <a:pt x="2276" y="2364"/>
                </a:lnTo>
                <a:lnTo>
                  <a:pt x="1060" y="390"/>
                </a:lnTo>
                <a:lnTo>
                  <a:pt x="1065" y="395"/>
                </a:lnTo>
                <a:lnTo>
                  <a:pt x="1060" y="395"/>
                </a:lnTo>
                <a:lnTo>
                  <a:pt x="1065" y="395"/>
                </a:lnTo>
                <a:lnTo>
                  <a:pt x="1060" y="395"/>
                </a:lnTo>
                <a:lnTo>
                  <a:pt x="1065" y="395"/>
                </a:lnTo>
                <a:lnTo>
                  <a:pt x="1065" y="390"/>
                </a:lnTo>
                <a:lnTo>
                  <a:pt x="1060" y="395"/>
                </a:lnTo>
                <a:lnTo>
                  <a:pt x="1060" y="390"/>
                </a:lnTo>
                <a:lnTo>
                  <a:pt x="2276" y="2364"/>
                </a:lnTo>
                <a:lnTo>
                  <a:pt x="1024" y="785"/>
                </a:lnTo>
                <a:lnTo>
                  <a:pt x="1024" y="779"/>
                </a:lnTo>
                <a:lnTo>
                  <a:pt x="1018" y="785"/>
                </a:lnTo>
                <a:lnTo>
                  <a:pt x="1024" y="785"/>
                </a:lnTo>
                <a:lnTo>
                  <a:pt x="2276" y="2364"/>
                </a:lnTo>
                <a:lnTo>
                  <a:pt x="1034" y="1081"/>
                </a:lnTo>
                <a:lnTo>
                  <a:pt x="1039" y="1076"/>
                </a:lnTo>
                <a:lnTo>
                  <a:pt x="1034" y="1076"/>
                </a:lnTo>
                <a:lnTo>
                  <a:pt x="1034" y="1081"/>
                </a:lnTo>
                <a:lnTo>
                  <a:pt x="2276" y="2364"/>
                </a:lnTo>
                <a:lnTo>
                  <a:pt x="1044" y="774"/>
                </a:lnTo>
                <a:lnTo>
                  <a:pt x="1044" y="779"/>
                </a:lnTo>
                <a:lnTo>
                  <a:pt x="1050" y="774"/>
                </a:lnTo>
                <a:lnTo>
                  <a:pt x="1055" y="774"/>
                </a:lnTo>
                <a:lnTo>
                  <a:pt x="1060" y="769"/>
                </a:lnTo>
                <a:lnTo>
                  <a:pt x="1055" y="764"/>
                </a:lnTo>
                <a:lnTo>
                  <a:pt x="1050" y="764"/>
                </a:lnTo>
                <a:lnTo>
                  <a:pt x="1039" y="769"/>
                </a:lnTo>
                <a:lnTo>
                  <a:pt x="1039" y="774"/>
                </a:lnTo>
                <a:lnTo>
                  <a:pt x="1039" y="779"/>
                </a:lnTo>
                <a:lnTo>
                  <a:pt x="1039" y="774"/>
                </a:lnTo>
                <a:lnTo>
                  <a:pt x="1044" y="774"/>
                </a:lnTo>
                <a:lnTo>
                  <a:pt x="2276" y="2364"/>
                </a:lnTo>
                <a:lnTo>
                  <a:pt x="1034" y="795"/>
                </a:lnTo>
                <a:lnTo>
                  <a:pt x="1029" y="800"/>
                </a:lnTo>
                <a:lnTo>
                  <a:pt x="1024" y="800"/>
                </a:lnTo>
                <a:lnTo>
                  <a:pt x="1024" y="805"/>
                </a:lnTo>
                <a:lnTo>
                  <a:pt x="1029" y="800"/>
                </a:lnTo>
                <a:lnTo>
                  <a:pt x="1034" y="795"/>
                </a:lnTo>
                <a:lnTo>
                  <a:pt x="2276" y="2364"/>
                </a:lnTo>
                <a:lnTo>
                  <a:pt x="1050" y="935"/>
                </a:lnTo>
                <a:lnTo>
                  <a:pt x="1050" y="925"/>
                </a:lnTo>
                <a:lnTo>
                  <a:pt x="1044" y="925"/>
                </a:lnTo>
                <a:lnTo>
                  <a:pt x="1044" y="935"/>
                </a:lnTo>
                <a:lnTo>
                  <a:pt x="1050" y="935"/>
                </a:lnTo>
                <a:lnTo>
                  <a:pt x="2276" y="2364"/>
                </a:lnTo>
                <a:close/>
              </a:path>
            </a:pathLst>
          </a:custGeom>
          <a:solidFill>
            <a:srgbClr val="B7D1FA"/>
          </a:solidFill>
          <a:ln>
            <a:noFill/>
          </a:ln>
          <a:effectLst>
            <a:outerShdw blurRad="254000" algn="tl" rotWithShape="0">
              <a:srgbClr val="7F8FA9">
                <a:alpha val="29999"/>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Century Schoolbook" pitchFamily="-110" charset="0"/>
              <a:ea typeface="ＭＳ Ｐゴシック" pitchFamily="-110" charset="-128"/>
              <a:cs typeface="ＭＳ Ｐゴシック" pitchFamily="-110" charset="-128"/>
            </a:endParaRPr>
          </a:p>
        </p:txBody>
      </p:sp>
      <p:sp>
        <p:nvSpPr>
          <p:cNvPr id="5" name="正方形/長方形 4"/>
          <p:cNvSpPr/>
          <p:nvPr/>
        </p:nvSpPr>
        <p:spPr>
          <a:xfrm>
            <a:off x="0" y="0"/>
            <a:ext cx="9144000" cy="6858000"/>
          </a:xfrm>
          <a:prstGeom prst="rect">
            <a:avLst/>
          </a:prstGeom>
          <a:gradFill flip="none" rotWithShape="1">
            <a:gsLst>
              <a:gs pos="0">
                <a:schemeClr val="bg1"/>
              </a:gs>
              <a:gs pos="70000">
                <a:schemeClr val="bg1">
                  <a:alpha val="0"/>
                </a:schemeClr>
              </a:gs>
            </a:gsLst>
            <a:lin ang="16200000" scaled="1"/>
            <a:tileRect/>
          </a:gradFill>
          <a:ln w="12700">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ja-JP" altLang="en-US" dirty="0"/>
          </a:p>
        </p:txBody>
      </p:sp>
      <p:grpSp>
        <p:nvGrpSpPr>
          <p:cNvPr id="6" name="グループ化 5"/>
          <p:cNvGrpSpPr>
            <a:grpSpLocks/>
          </p:cNvGrpSpPr>
          <p:nvPr/>
        </p:nvGrpSpPr>
        <p:grpSpPr bwMode="auto">
          <a:xfrm>
            <a:off x="357158" y="4143380"/>
            <a:ext cx="6358014" cy="71438"/>
            <a:chOff x="119" y="877"/>
            <a:chExt cx="5239" cy="71"/>
          </a:xfrm>
          <a:gradFill>
            <a:gsLst>
              <a:gs pos="0">
                <a:schemeClr val="accent1">
                  <a:alpha val="40000"/>
                </a:schemeClr>
              </a:gs>
              <a:gs pos="50000">
                <a:schemeClr val="accent1">
                  <a:alpha val="70000"/>
                </a:schemeClr>
              </a:gs>
              <a:gs pos="100000">
                <a:schemeClr val="accent1">
                  <a:alpha val="40000"/>
                </a:schemeClr>
              </a:gs>
            </a:gsLst>
            <a:lin ang="0" scaled="1"/>
          </a:gradFill>
        </p:grpSpPr>
        <p:sp>
          <p:nvSpPr>
            <p:cNvPr id="7" name="フリーフォーム 6"/>
            <p:cNvSpPr>
              <a:spLocks/>
            </p:cNvSpPr>
            <p:nvPr/>
          </p:nvSpPr>
          <p:spPr bwMode="auto">
            <a:xfrm>
              <a:off x="5347" y="895"/>
              <a:ext cx="11" cy="12"/>
            </a:xfrm>
            <a:custGeom>
              <a:avLst/>
              <a:gdLst/>
              <a:ahLst/>
              <a:cxnLst>
                <a:cxn ang="0">
                  <a:pos x="11" y="12"/>
                </a:cxn>
                <a:cxn ang="0">
                  <a:pos x="11" y="0"/>
                </a:cxn>
                <a:cxn ang="0">
                  <a:pos x="0" y="0"/>
                </a:cxn>
                <a:cxn ang="0">
                  <a:pos x="0" y="12"/>
                </a:cxn>
                <a:cxn ang="0">
                  <a:pos x="0" y="12"/>
                </a:cxn>
                <a:cxn ang="0">
                  <a:pos x="11" y="12"/>
                </a:cxn>
              </a:cxnLst>
              <a:rect l="0" t="0" r="0" b="0"/>
              <a:pathLst>
                <a:path w="11" h="12">
                  <a:moveTo>
                    <a:pt x="11" y="12"/>
                  </a:moveTo>
                  <a:lnTo>
                    <a:pt x="11" y="0"/>
                  </a:lnTo>
                  <a:lnTo>
                    <a:pt x="0" y="0"/>
                  </a:lnTo>
                  <a:lnTo>
                    <a:pt x="0" y="12"/>
                  </a:lnTo>
                  <a:lnTo>
                    <a:pt x="0" y="12"/>
                  </a:lnTo>
                  <a:lnTo>
                    <a:pt x="11" y="12"/>
                  </a:lnTo>
                  <a:close/>
                </a:path>
              </a:pathLst>
            </a:custGeom>
            <a:grp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ja-JP" altLang="en-US">
                <a:latin typeface="+mn-lt"/>
                <a:ea typeface="+mn-ea"/>
              </a:endParaRPr>
            </a:p>
          </p:txBody>
        </p:sp>
        <p:sp>
          <p:nvSpPr>
            <p:cNvPr id="8" name="フリーフォーム 7"/>
            <p:cNvSpPr>
              <a:spLocks/>
            </p:cNvSpPr>
            <p:nvPr/>
          </p:nvSpPr>
          <p:spPr bwMode="auto">
            <a:xfrm>
              <a:off x="119" y="877"/>
              <a:ext cx="5187" cy="71"/>
            </a:xfrm>
            <a:custGeom>
              <a:avLst/>
              <a:gdLst/>
              <a:ahLst/>
              <a:cxnLst>
                <a:cxn ang="0">
                  <a:pos x="5187" y="18"/>
                </a:cxn>
                <a:cxn ang="0">
                  <a:pos x="5181" y="18"/>
                </a:cxn>
                <a:cxn ang="0">
                  <a:pos x="4946" y="12"/>
                </a:cxn>
                <a:cxn ang="0">
                  <a:pos x="4500" y="0"/>
                </a:cxn>
                <a:cxn ang="0">
                  <a:pos x="3544" y="12"/>
                </a:cxn>
                <a:cxn ang="0">
                  <a:pos x="3339" y="18"/>
                </a:cxn>
                <a:cxn ang="0">
                  <a:pos x="2916" y="18"/>
                </a:cxn>
                <a:cxn ang="0">
                  <a:pos x="2488" y="18"/>
                </a:cxn>
                <a:cxn ang="0">
                  <a:pos x="2236" y="12"/>
                </a:cxn>
                <a:cxn ang="0">
                  <a:pos x="1954" y="18"/>
                </a:cxn>
                <a:cxn ang="0">
                  <a:pos x="1256" y="18"/>
                </a:cxn>
                <a:cxn ang="0">
                  <a:pos x="628" y="18"/>
                </a:cxn>
                <a:cxn ang="0">
                  <a:pos x="259" y="18"/>
                </a:cxn>
                <a:cxn ang="0">
                  <a:pos x="42" y="18"/>
                </a:cxn>
                <a:cxn ang="0">
                  <a:pos x="0" y="18"/>
                </a:cxn>
                <a:cxn ang="0">
                  <a:pos x="30" y="41"/>
                </a:cxn>
                <a:cxn ang="0">
                  <a:pos x="59" y="53"/>
                </a:cxn>
                <a:cxn ang="0">
                  <a:pos x="218" y="65"/>
                </a:cxn>
                <a:cxn ang="0">
                  <a:pos x="564" y="65"/>
                </a:cxn>
                <a:cxn ang="0">
                  <a:pos x="1244" y="71"/>
                </a:cxn>
                <a:cxn ang="0">
                  <a:pos x="1884" y="65"/>
                </a:cxn>
                <a:cxn ang="0">
                  <a:pos x="2552" y="71"/>
                </a:cxn>
                <a:cxn ang="0">
                  <a:pos x="3632" y="71"/>
                </a:cxn>
                <a:cxn ang="0">
                  <a:pos x="4037" y="71"/>
                </a:cxn>
                <a:cxn ang="0">
                  <a:pos x="4395" y="65"/>
                </a:cxn>
                <a:cxn ang="0">
                  <a:pos x="4559" y="53"/>
                </a:cxn>
                <a:cxn ang="0">
                  <a:pos x="4864" y="53"/>
                </a:cxn>
                <a:cxn ang="0">
                  <a:pos x="4999" y="41"/>
                </a:cxn>
                <a:cxn ang="0">
                  <a:pos x="5093" y="65"/>
                </a:cxn>
                <a:cxn ang="0">
                  <a:pos x="5134" y="71"/>
                </a:cxn>
                <a:cxn ang="0">
                  <a:pos x="5157" y="30"/>
                </a:cxn>
                <a:cxn ang="0">
                  <a:pos x="5128" y="12"/>
                </a:cxn>
                <a:cxn ang="0">
                  <a:pos x="5040" y="0"/>
                </a:cxn>
                <a:cxn ang="0">
                  <a:pos x="5169" y="18"/>
                </a:cxn>
                <a:cxn ang="0">
                  <a:pos x="2271" y="65"/>
                </a:cxn>
                <a:cxn ang="0">
                  <a:pos x="922" y="65"/>
                </a:cxn>
                <a:cxn ang="0">
                  <a:pos x="470" y="53"/>
                </a:cxn>
                <a:cxn ang="0">
                  <a:pos x="781" y="53"/>
                </a:cxn>
                <a:cxn ang="0">
                  <a:pos x="1432" y="53"/>
                </a:cxn>
                <a:cxn ang="0">
                  <a:pos x="1796" y="53"/>
                </a:cxn>
                <a:cxn ang="0">
                  <a:pos x="2089" y="53"/>
                </a:cxn>
                <a:cxn ang="0">
                  <a:pos x="2312" y="53"/>
                </a:cxn>
                <a:cxn ang="0">
                  <a:pos x="2687" y="65"/>
                </a:cxn>
                <a:cxn ang="0">
                  <a:pos x="3210" y="65"/>
                </a:cxn>
                <a:cxn ang="0">
                  <a:pos x="3784" y="53"/>
                </a:cxn>
                <a:cxn ang="0">
                  <a:pos x="4160" y="53"/>
                </a:cxn>
                <a:cxn ang="0">
                  <a:pos x="3796" y="71"/>
                </a:cxn>
              </a:cxnLst>
              <a:rect l="0" t="0" r="0" b="0"/>
              <a:pathLst>
                <a:path w="5187" h="71">
                  <a:moveTo>
                    <a:pt x="5169" y="18"/>
                  </a:moveTo>
                  <a:lnTo>
                    <a:pt x="5187" y="18"/>
                  </a:lnTo>
                  <a:lnTo>
                    <a:pt x="5181" y="18"/>
                  </a:lnTo>
                  <a:lnTo>
                    <a:pt x="5181" y="18"/>
                  </a:lnTo>
                  <a:lnTo>
                    <a:pt x="5169" y="18"/>
                  </a:lnTo>
                  <a:lnTo>
                    <a:pt x="4946" y="12"/>
                  </a:lnTo>
                  <a:lnTo>
                    <a:pt x="4729" y="12"/>
                  </a:lnTo>
                  <a:lnTo>
                    <a:pt x="4500" y="0"/>
                  </a:lnTo>
                  <a:lnTo>
                    <a:pt x="3931" y="18"/>
                  </a:lnTo>
                  <a:lnTo>
                    <a:pt x="3544" y="12"/>
                  </a:lnTo>
                  <a:lnTo>
                    <a:pt x="3438" y="18"/>
                  </a:lnTo>
                  <a:lnTo>
                    <a:pt x="3339" y="18"/>
                  </a:lnTo>
                  <a:lnTo>
                    <a:pt x="3198" y="18"/>
                  </a:lnTo>
                  <a:lnTo>
                    <a:pt x="2916" y="18"/>
                  </a:lnTo>
                  <a:lnTo>
                    <a:pt x="2699" y="18"/>
                  </a:lnTo>
                  <a:lnTo>
                    <a:pt x="2488" y="18"/>
                  </a:lnTo>
                  <a:lnTo>
                    <a:pt x="2330" y="18"/>
                  </a:lnTo>
                  <a:lnTo>
                    <a:pt x="2236" y="12"/>
                  </a:lnTo>
                  <a:lnTo>
                    <a:pt x="2019" y="12"/>
                  </a:lnTo>
                  <a:lnTo>
                    <a:pt x="1954" y="18"/>
                  </a:lnTo>
                  <a:lnTo>
                    <a:pt x="1596" y="18"/>
                  </a:lnTo>
                  <a:lnTo>
                    <a:pt x="1256" y="18"/>
                  </a:lnTo>
                  <a:lnTo>
                    <a:pt x="910" y="18"/>
                  </a:lnTo>
                  <a:lnTo>
                    <a:pt x="628" y="18"/>
                  </a:lnTo>
                  <a:lnTo>
                    <a:pt x="394" y="18"/>
                  </a:lnTo>
                  <a:lnTo>
                    <a:pt x="259" y="18"/>
                  </a:lnTo>
                  <a:lnTo>
                    <a:pt x="188" y="18"/>
                  </a:lnTo>
                  <a:lnTo>
                    <a:pt x="42" y="18"/>
                  </a:lnTo>
                  <a:lnTo>
                    <a:pt x="6" y="18"/>
                  </a:lnTo>
                  <a:lnTo>
                    <a:pt x="0" y="18"/>
                  </a:lnTo>
                  <a:lnTo>
                    <a:pt x="0" y="30"/>
                  </a:lnTo>
                  <a:lnTo>
                    <a:pt x="30" y="41"/>
                  </a:lnTo>
                  <a:lnTo>
                    <a:pt x="47" y="53"/>
                  </a:lnTo>
                  <a:lnTo>
                    <a:pt x="59" y="53"/>
                  </a:lnTo>
                  <a:lnTo>
                    <a:pt x="94" y="65"/>
                  </a:lnTo>
                  <a:lnTo>
                    <a:pt x="218" y="65"/>
                  </a:lnTo>
                  <a:lnTo>
                    <a:pt x="282" y="65"/>
                  </a:lnTo>
                  <a:lnTo>
                    <a:pt x="564" y="65"/>
                  </a:lnTo>
                  <a:lnTo>
                    <a:pt x="816" y="71"/>
                  </a:lnTo>
                  <a:lnTo>
                    <a:pt x="1244" y="71"/>
                  </a:lnTo>
                  <a:lnTo>
                    <a:pt x="1526" y="71"/>
                  </a:lnTo>
                  <a:lnTo>
                    <a:pt x="1884" y="65"/>
                  </a:lnTo>
                  <a:lnTo>
                    <a:pt x="2230" y="71"/>
                  </a:lnTo>
                  <a:lnTo>
                    <a:pt x="2552" y="71"/>
                  </a:lnTo>
                  <a:lnTo>
                    <a:pt x="3022" y="71"/>
                  </a:lnTo>
                  <a:lnTo>
                    <a:pt x="3632" y="71"/>
                  </a:lnTo>
                  <a:lnTo>
                    <a:pt x="3849" y="71"/>
                  </a:lnTo>
                  <a:lnTo>
                    <a:pt x="4037" y="71"/>
                  </a:lnTo>
                  <a:lnTo>
                    <a:pt x="4307" y="65"/>
                  </a:lnTo>
                  <a:lnTo>
                    <a:pt x="4395" y="65"/>
                  </a:lnTo>
                  <a:lnTo>
                    <a:pt x="4447" y="53"/>
                  </a:lnTo>
                  <a:lnTo>
                    <a:pt x="4559" y="53"/>
                  </a:lnTo>
                  <a:lnTo>
                    <a:pt x="4770" y="53"/>
                  </a:lnTo>
                  <a:lnTo>
                    <a:pt x="4864" y="53"/>
                  </a:lnTo>
                  <a:lnTo>
                    <a:pt x="4928" y="41"/>
                  </a:lnTo>
                  <a:lnTo>
                    <a:pt x="4999" y="41"/>
                  </a:lnTo>
                  <a:lnTo>
                    <a:pt x="5052" y="53"/>
                  </a:lnTo>
                  <a:lnTo>
                    <a:pt x="5093" y="65"/>
                  </a:lnTo>
                  <a:lnTo>
                    <a:pt x="5116" y="71"/>
                  </a:lnTo>
                  <a:lnTo>
                    <a:pt x="5134" y="71"/>
                  </a:lnTo>
                  <a:lnTo>
                    <a:pt x="5146" y="65"/>
                  </a:lnTo>
                  <a:lnTo>
                    <a:pt x="5157" y="30"/>
                  </a:lnTo>
                  <a:lnTo>
                    <a:pt x="5157" y="18"/>
                  </a:lnTo>
                  <a:lnTo>
                    <a:pt x="5128" y="12"/>
                  </a:lnTo>
                  <a:lnTo>
                    <a:pt x="5081" y="0"/>
                  </a:lnTo>
                  <a:lnTo>
                    <a:pt x="5040" y="0"/>
                  </a:lnTo>
                  <a:lnTo>
                    <a:pt x="4946" y="12"/>
                  </a:lnTo>
                  <a:lnTo>
                    <a:pt x="5169" y="18"/>
                  </a:lnTo>
                  <a:lnTo>
                    <a:pt x="3796" y="71"/>
                  </a:lnTo>
                  <a:lnTo>
                    <a:pt x="2271" y="65"/>
                  </a:lnTo>
                  <a:lnTo>
                    <a:pt x="1367" y="65"/>
                  </a:lnTo>
                  <a:lnTo>
                    <a:pt x="922" y="65"/>
                  </a:lnTo>
                  <a:lnTo>
                    <a:pt x="446" y="53"/>
                  </a:lnTo>
                  <a:lnTo>
                    <a:pt x="470" y="53"/>
                  </a:lnTo>
                  <a:lnTo>
                    <a:pt x="593" y="53"/>
                  </a:lnTo>
                  <a:lnTo>
                    <a:pt x="781" y="53"/>
                  </a:lnTo>
                  <a:lnTo>
                    <a:pt x="1209" y="53"/>
                  </a:lnTo>
                  <a:lnTo>
                    <a:pt x="1432" y="53"/>
                  </a:lnTo>
                  <a:lnTo>
                    <a:pt x="1579" y="53"/>
                  </a:lnTo>
                  <a:lnTo>
                    <a:pt x="1796" y="53"/>
                  </a:lnTo>
                  <a:lnTo>
                    <a:pt x="1978" y="53"/>
                  </a:lnTo>
                  <a:lnTo>
                    <a:pt x="2089" y="53"/>
                  </a:lnTo>
                  <a:lnTo>
                    <a:pt x="2165" y="53"/>
                  </a:lnTo>
                  <a:lnTo>
                    <a:pt x="2312" y="53"/>
                  </a:lnTo>
                  <a:lnTo>
                    <a:pt x="2605" y="65"/>
                  </a:lnTo>
                  <a:lnTo>
                    <a:pt x="2687" y="65"/>
                  </a:lnTo>
                  <a:lnTo>
                    <a:pt x="2863" y="53"/>
                  </a:lnTo>
                  <a:lnTo>
                    <a:pt x="3210" y="65"/>
                  </a:lnTo>
                  <a:lnTo>
                    <a:pt x="3597" y="53"/>
                  </a:lnTo>
                  <a:lnTo>
                    <a:pt x="3784" y="53"/>
                  </a:lnTo>
                  <a:lnTo>
                    <a:pt x="4048" y="53"/>
                  </a:lnTo>
                  <a:lnTo>
                    <a:pt x="4160" y="53"/>
                  </a:lnTo>
                  <a:lnTo>
                    <a:pt x="4236" y="53"/>
                  </a:lnTo>
                  <a:lnTo>
                    <a:pt x="3796" y="71"/>
                  </a:lnTo>
                  <a:lnTo>
                    <a:pt x="5169" y="18"/>
                  </a:lnTo>
                  <a:close/>
                </a:path>
              </a:pathLst>
            </a:custGeom>
            <a:grp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ja-JP" altLang="en-US">
                <a:latin typeface="+mn-lt"/>
                <a:ea typeface="+mn-ea"/>
              </a:endParaRPr>
            </a:p>
          </p:txBody>
        </p:sp>
      </p:grpSp>
      <p:sp>
        <p:nvSpPr>
          <p:cNvPr id="23" name="タイトル 22"/>
          <p:cNvSpPr>
            <a:spLocks noGrp="1"/>
          </p:cNvSpPr>
          <p:nvPr>
            <p:ph type="ctrTitle"/>
          </p:nvPr>
        </p:nvSpPr>
        <p:spPr>
          <a:xfrm>
            <a:off x="285720" y="2500306"/>
            <a:ext cx="6429420" cy="1512888"/>
          </a:xfrm>
        </p:spPr>
        <p:txBody>
          <a:bodyPr anchor="b"/>
          <a:lstStyle>
            <a:lvl1pPr fontAlgn="auto">
              <a:defRPr/>
            </a:lvl1pPr>
          </a:lstStyle>
          <a:p>
            <a:r>
              <a:rPr lang="ja-JP" altLang="en-US" smtClean="0"/>
              <a:t>マスター タイトルの書式設定</a:t>
            </a:r>
            <a:endParaRPr lang="en-US"/>
          </a:p>
        </p:txBody>
      </p:sp>
      <p:sp>
        <p:nvSpPr>
          <p:cNvPr id="21" name="サブタイトル 20"/>
          <p:cNvSpPr>
            <a:spLocks noGrp="1"/>
          </p:cNvSpPr>
          <p:nvPr>
            <p:ph type="subTitle" idx="1"/>
          </p:nvPr>
        </p:nvSpPr>
        <p:spPr>
          <a:xfrm>
            <a:off x="300030" y="4314828"/>
            <a:ext cx="6400800" cy="1185874"/>
          </a:xfrm>
        </p:spPr>
        <p:txBody>
          <a:bodyPr/>
          <a:lstStyle>
            <a:lvl1pPr marL="0" indent="0" algn="ctr">
              <a:buNone/>
              <a:defRPr baseline="0">
                <a:solidFill>
                  <a:schemeClr val="tx2">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a:p>
        </p:txBody>
      </p:sp>
      <p:sp>
        <p:nvSpPr>
          <p:cNvPr id="9" name="日付プレースホルダー 28"/>
          <p:cNvSpPr>
            <a:spLocks noGrp="1"/>
          </p:cNvSpPr>
          <p:nvPr>
            <p:ph type="dt" sz="half" idx="10"/>
          </p:nvPr>
        </p:nvSpPr>
        <p:spPr/>
        <p:txBody>
          <a:bodyPr/>
          <a:lstStyle>
            <a:lvl1pPr>
              <a:defRPr/>
            </a:lvl1pPr>
          </a:lstStyle>
          <a:p>
            <a:pPr>
              <a:defRPr/>
            </a:pPr>
            <a:fld id="{9255CAD7-FDB4-4850-BA99-053C041A8EFF}" type="datetime1">
              <a:rPr lang="ja-JP" altLang="en-US"/>
              <a:pPr>
                <a:defRPr/>
              </a:pPr>
              <a:t>2011/11/3</a:t>
            </a:fld>
            <a:endParaRPr lang="ja-JP" altLang="en-US"/>
          </a:p>
        </p:txBody>
      </p:sp>
      <p:sp>
        <p:nvSpPr>
          <p:cNvPr id="10"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11" name="スライド番号プレースホルダー 13"/>
          <p:cNvSpPr>
            <a:spLocks noGrp="1"/>
          </p:cNvSpPr>
          <p:nvPr>
            <p:ph type="sldNum" sz="quarter" idx="12"/>
          </p:nvPr>
        </p:nvSpPr>
        <p:spPr/>
        <p:txBody>
          <a:bodyPr/>
          <a:lstStyle>
            <a:lvl1pPr>
              <a:defRPr/>
            </a:lvl1pPr>
          </a:lstStyle>
          <a:p>
            <a:pPr>
              <a:defRPr/>
            </a:pPr>
            <a:fld id="{5F53BC29-5120-4103-B51B-2A44FACA70BF}" type="slidenum">
              <a:rPr lang="ja-JP" altLang="en-US"/>
              <a:pPr>
                <a:defRPr/>
              </a:pPr>
              <a:t>‹#›</a:t>
            </a:fld>
            <a:endParaRPr lang="ja-JP" altLang="en-US"/>
          </a:p>
        </p:txBody>
      </p:sp>
    </p:spTree>
    <p:extLst>
      <p:ext uri="{BB962C8B-B14F-4D97-AF65-F5344CB8AC3E}">
        <p14:creationId xmlns:p14="http://schemas.microsoft.com/office/powerpoint/2010/main" val="4098818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16"/>
          <p:cNvSpPr>
            <a:spLocks noGrp="1"/>
          </p:cNvSpPr>
          <p:nvPr>
            <p:ph type="dt" sz="half" idx="10"/>
          </p:nvPr>
        </p:nvSpPr>
        <p:spPr/>
        <p:txBody>
          <a:bodyPr/>
          <a:lstStyle>
            <a:lvl1pPr>
              <a:defRPr/>
            </a:lvl1pPr>
          </a:lstStyle>
          <a:p>
            <a:pPr>
              <a:defRPr/>
            </a:pPr>
            <a:fld id="{09F8BF68-9B9E-4855-8BDD-37AA626386DB}" type="datetime1">
              <a:rPr lang="ja-JP" altLang="en-US"/>
              <a:pPr>
                <a:defRPr/>
              </a:pPr>
              <a:t>2011/11/3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11"/>
          <p:cNvSpPr>
            <a:spLocks noGrp="1"/>
          </p:cNvSpPr>
          <p:nvPr>
            <p:ph type="sldNum" sz="quarter" idx="12"/>
          </p:nvPr>
        </p:nvSpPr>
        <p:spPr/>
        <p:txBody>
          <a:bodyPr/>
          <a:lstStyle>
            <a:lvl1pPr>
              <a:defRPr/>
            </a:lvl1pPr>
          </a:lstStyle>
          <a:p>
            <a:pPr>
              <a:defRPr/>
            </a:pPr>
            <a:fld id="{1843AE8E-C16A-4671-9ADE-FB5864EA41C6}" type="slidenum">
              <a:rPr lang="ja-JP" altLang="en-US"/>
              <a:pPr>
                <a:defRPr/>
              </a:pPr>
              <a:t>‹#›</a:t>
            </a:fld>
            <a:endParaRPr lang="ja-JP" altLang="en-US"/>
          </a:p>
        </p:txBody>
      </p:sp>
    </p:spTree>
    <p:extLst>
      <p:ext uri="{BB962C8B-B14F-4D97-AF65-F5344CB8AC3E}">
        <p14:creationId xmlns:p14="http://schemas.microsoft.com/office/powerpoint/2010/main" val="681446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4" name="フリーフォーム 3"/>
          <p:cNvSpPr>
            <a:spLocks/>
          </p:cNvSpPr>
          <p:nvPr/>
        </p:nvSpPr>
        <p:spPr bwMode="auto">
          <a:xfrm>
            <a:off x="0" y="0"/>
            <a:ext cx="9144000" cy="6858000"/>
          </a:xfrm>
          <a:custGeom>
            <a:avLst/>
            <a:gdLst>
              <a:gd name="T0" fmla="*/ 3135383 w 4395"/>
              <a:gd name="T1" fmla="*/ 68425 h 3107"/>
              <a:gd name="T2" fmla="*/ 4735323 w 4395"/>
              <a:gd name="T3" fmla="*/ 5217995 h 3107"/>
              <a:gd name="T4" fmla="*/ 3318471 w 4395"/>
              <a:gd name="T5" fmla="*/ 161131 h 3107"/>
              <a:gd name="T6" fmla="*/ 3351760 w 4395"/>
              <a:gd name="T7" fmla="*/ 951335 h 3107"/>
              <a:gd name="T8" fmla="*/ 2594441 w 4395"/>
              <a:gd name="T9" fmla="*/ 1549506 h 3107"/>
              <a:gd name="T10" fmla="*/ 2388467 w 4395"/>
              <a:gd name="T11" fmla="*/ 1801136 h 3107"/>
              <a:gd name="T12" fmla="*/ 6874124 w 4395"/>
              <a:gd name="T13" fmla="*/ 3257936 h 3107"/>
              <a:gd name="T14" fmla="*/ 3037597 w 4395"/>
              <a:gd name="T15" fmla="*/ 882910 h 3107"/>
              <a:gd name="T16" fmla="*/ 22886 w 4395"/>
              <a:gd name="T17" fmla="*/ 2167543 h 3107"/>
              <a:gd name="T18" fmla="*/ 8074599 w 4395"/>
              <a:gd name="T19" fmla="*/ 423797 h 3107"/>
              <a:gd name="T20" fmla="*/ 5804724 w 4395"/>
              <a:gd name="T21" fmla="*/ 871873 h 3107"/>
              <a:gd name="T22" fmla="*/ 7015601 w 4395"/>
              <a:gd name="T23" fmla="*/ 2213896 h 3107"/>
              <a:gd name="T24" fmla="*/ 7090501 w 4395"/>
              <a:gd name="T25" fmla="*/ 2235968 h 3107"/>
              <a:gd name="T26" fmla="*/ 7263186 w 4395"/>
              <a:gd name="T27" fmla="*/ 2602376 h 3107"/>
              <a:gd name="T28" fmla="*/ 6951104 w 4395"/>
              <a:gd name="T29" fmla="*/ 3624344 h 3107"/>
              <a:gd name="T30" fmla="*/ 6593251 w 4395"/>
              <a:gd name="T31" fmla="*/ 4540362 h 3107"/>
              <a:gd name="T32" fmla="*/ 6268685 w 4395"/>
              <a:gd name="T33" fmla="*/ 5206959 h 3107"/>
              <a:gd name="T34" fmla="*/ 659533 w 4395"/>
              <a:gd name="T35" fmla="*/ 5171643 h 3107"/>
              <a:gd name="T36" fmla="*/ 680339 w 4395"/>
              <a:gd name="T37" fmla="*/ 5950810 h 3107"/>
              <a:gd name="T38" fmla="*/ 5544655 w 4395"/>
              <a:gd name="T39" fmla="*/ 6295145 h 3107"/>
              <a:gd name="T40" fmla="*/ 9123195 w 4395"/>
              <a:gd name="T41" fmla="*/ 6765294 h 3107"/>
              <a:gd name="T42" fmla="*/ 8777824 w 4395"/>
              <a:gd name="T43" fmla="*/ 5321737 h 3107"/>
              <a:gd name="T44" fmla="*/ 9004603 w 4395"/>
              <a:gd name="T45" fmla="*/ 3211584 h 3107"/>
              <a:gd name="T46" fmla="*/ 8723730 w 4395"/>
              <a:gd name="T47" fmla="*/ 3015136 h 3107"/>
              <a:gd name="T48" fmla="*/ 8700844 w 4395"/>
              <a:gd name="T49" fmla="*/ 1697394 h 3107"/>
              <a:gd name="T50" fmla="*/ 9089906 w 4395"/>
              <a:gd name="T51" fmla="*/ 1136746 h 3107"/>
              <a:gd name="T52" fmla="*/ 638728 w 4395"/>
              <a:gd name="T53" fmla="*/ 6456276 h 3107"/>
              <a:gd name="T54" fmla="*/ 8981717 w 4395"/>
              <a:gd name="T55" fmla="*/ 6204647 h 3107"/>
              <a:gd name="T56" fmla="*/ 8020505 w 4395"/>
              <a:gd name="T57" fmla="*/ 595964 h 3107"/>
              <a:gd name="T58" fmla="*/ 8929704 w 4395"/>
              <a:gd name="T59" fmla="*/ 6376814 h 3107"/>
              <a:gd name="T60" fmla="*/ 8744535 w 4395"/>
              <a:gd name="T61" fmla="*/ 5997163 h 3107"/>
              <a:gd name="T62" fmla="*/ 8378359 w 4395"/>
              <a:gd name="T63" fmla="*/ 5630756 h 3107"/>
              <a:gd name="T64" fmla="*/ 724030 w 4395"/>
              <a:gd name="T65" fmla="*/ 2626656 h 3107"/>
              <a:gd name="T66" fmla="*/ 1643631 w 4395"/>
              <a:gd name="T67" fmla="*/ 1399412 h 3107"/>
              <a:gd name="T68" fmla="*/ 357854 w 4395"/>
              <a:gd name="T69" fmla="*/ 1434728 h 3107"/>
              <a:gd name="T70" fmla="*/ 162283 w 4395"/>
              <a:gd name="T71" fmla="*/ 2959954 h 3107"/>
              <a:gd name="T72" fmla="*/ 1058998 w 4395"/>
              <a:gd name="T73" fmla="*/ 1891634 h 3107"/>
              <a:gd name="T74" fmla="*/ 453559 w 4395"/>
              <a:gd name="T75" fmla="*/ 2088081 h 3107"/>
              <a:gd name="T76" fmla="*/ 692822 w 4395"/>
              <a:gd name="T77" fmla="*/ 4277697 h 3107"/>
              <a:gd name="T78" fmla="*/ 507653 w 4395"/>
              <a:gd name="T79" fmla="*/ 3039416 h 3107"/>
              <a:gd name="T80" fmla="*/ 1308663 w 4395"/>
              <a:gd name="T81" fmla="*/ 2476561 h 3107"/>
              <a:gd name="T82" fmla="*/ 1654034 w 4395"/>
              <a:gd name="T83" fmla="*/ 1295670 h 3107"/>
              <a:gd name="T84" fmla="*/ 411948 w 4395"/>
              <a:gd name="T85" fmla="*/ 2959954 h 3107"/>
              <a:gd name="T86" fmla="*/ 8041311 w 4395"/>
              <a:gd name="T87" fmla="*/ 218520 h 3107"/>
              <a:gd name="T88" fmla="*/ 6897010 w 4395"/>
              <a:gd name="T89" fmla="*/ 1984339 h 3107"/>
              <a:gd name="T90" fmla="*/ 4735323 w 4395"/>
              <a:gd name="T91" fmla="*/ 5217995 h 3107"/>
              <a:gd name="T92" fmla="*/ 7858223 w 4395"/>
              <a:gd name="T93" fmla="*/ 81669 h 3107"/>
              <a:gd name="T94" fmla="*/ 260068 w 4395"/>
              <a:gd name="T95" fmla="*/ 3268973 h 3107"/>
              <a:gd name="T96" fmla="*/ 237182 w 4395"/>
              <a:gd name="T97" fmla="*/ 3050453 h 3107"/>
              <a:gd name="T98" fmla="*/ 4735323 w 4395"/>
              <a:gd name="T99" fmla="*/ 5217995 h 3107"/>
              <a:gd name="T100" fmla="*/ 1762223 w 4395"/>
              <a:gd name="T101" fmla="*/ 1708430 h 3107"/>
              <a:gd name="T102" fmla="*/ 2269876 w 4395"/>
              <a:gd name="T103" fmla="*/ 1675321 h 3107"/>
              <a:gd name="T104" fmla="*/ 2388467 w 4395"/>
              <a:gd name="T105" fmla="*/ 1640005 h 3107"/>
              <a:gd name="T106" fmla="*/ 1849605 w 4395"/>
              <a:gd name="T107" fmla="*/ 1834245 h 3107"/>
              <a:gd name="T108" fmla="*/ 2117996 w 4395"/>
              <a:gd name="T109" fmla="*/ 1891634 h 3107"/>
              <a:gd name="T110" fmla="*/ 1903700 w 4395"/>
              <a:gd name="T111" fmla="*/ 1549506 h 3107"/>
              <a:gd name="T112" fmla="*/ 2885717 w 4395"/>
              <a:gd name="T113" fmla="*/ 333298 h 3107"/>
              <a:gd name="T114" fmla="*/ 2692227 w 4395"/>
              <a:gd name="T115" fmla="*/ 710742 h 3107"/>
              <a:gd name="T116" fmla="*/ 2821220 w 4395"/>
              <a:gd name="T117" fmla="*/ 1180892 h 3107"/>
              <a:gd name="T118" fmla="*/ 2561152 w 4395"/>
              <a:gd name="T119" fmla="*/ 825520 h 3107"/>
              <a:gd name="T120" fmla="*/ 2130479 w 4395"/>
              <a:gd name="T121" fmla="*/ 1079357 h 3107"/>
              <a:gd name="T122" fmla="*/ 2561152 w 4395"/>
              <a:gd name="T123" fmla="*/ 1662077 h 3107"/>
              <a:gd name="T124" fmla="*/ 2573635 w 4395"/>
              <a:gd name="T125" fmla="*/ 1180892 h 3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95"/>
              <a:gd name="T190" fmla="*/ 0 h 3107"/>
              <a:gd name="T191" fmla="*/ 4395 w 4395"/>
              <a:gd name="T192" fmla="*/ 3107 h 3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95" h="3107">
                <a:moveTo>
                  <a:pt x="2276" y="2364"/>
                </a:moveTo>
                <a:lnTo>
                  <a:pt x="2291" y="2380"/>
                </a:lnTo>
                <a:lnTo>
                  <a:pt x="2322" y="2385"/>
                </a:lnTo>
                <a:lnTo>
                  <a:pt x="2354" y="2390"/>
                </a:lnTo>
                <a:lnTo>
                  <a:pt x="2385" y="2380"/>
                </a:lnTo>
                <a:lnTo>
                  <a:pt x="2364" y="2369"/>
                </a:lnTo>
                <a:lnTo>
                  <a:pt x="2333" y="2369"/>
                </a:lnTo>
                <a:lnTo>
                  <a:pt x="2302" y="2364"/>
                </a:lnTo>
                <a:lnTo>
                  <a:pt x="2281" y="2364"/>
                </a:lnTo>
                <a:lnTo>
                  <a:pt x="2271" y="2364"/>
                </a:lnTo>
                <a:lnTo>
                  <a:pt x="2276" y="2364"/>
                </a:lnTo>
                <a:lnTo>
                  <a:pt x="2286" y="135"/>
                </a:lnTo>
                <a:lnTo>
                  <a:pt x="2302" y="130"/>
                </a:lnTo>
                <a:lnTo>
                  <a:pt x="2312" y="125"/>
                </a:lnTo>
                <a:lnTo>
                  <a:pt x="2317" y="135"/>
                </a:lnTo>
                <a:lnTo>
                  <a:pt x="2328" y="130"/>
                </a:lnTo>
                <a:lnTo>
                  <a:pt x="2343" y="151"/>
                </a:lnTo>
                <a:lnTo>
                  <a:pt x="2343" y="156"/>
                </a:lnTo>
                <a:lnTo>
                  <a:pt x="2348" y="151"/>
                </a:lnTo>
                <a:lnTo>
                  <a:pt x="2348" y="146"/>
                </a:lnTo>
                <a:lnTo>
                  <a:pt x="2348" y="140"/>
                </a:lnTo>
                <a:lnTo>
                  <a:pt x="2343" y="125"/>
                </a:lnTo>
                <a:lnTo>
                  <a:pt x="2354" y="125"/>
                </a:lnTo>
                <a:lnTo>
                  <a:pt x="2364" y="135"/>
                </a:lnTo>
                <a:lnTo>
                  <a:pt x="2369" y="135"/>
                </a:lnTo>
                <a:lnTo>
                  <a:pt x="2374" y="130"/>
                </a:lnTo>
                <a:lnTo>
                  <a:pt x="2374" y="125"/>
                </a:lnTo>
                <a:lnTo>
                  <a:pt x="2374" y="120"/>
                </a:lnTo>
                <a:lnTo>
                  <a:pt x="2364" y="114"/>
                </a:lnTo>
                <a:lnTo>
                  <a:pt x="2380" y="104"/>
                </a:lnTo>
                <a:lnTo>
                  <a:pt x="2364" y="99"/>
                </a:lnTo>
                <a:lnTo>
                  <a:pt x="2359" y="99"/>
                </a:lnTo>
                <a:lnTo>
                  <a:pt x="2348" y="104"/>
                </a:lnTo>
                <a:lnTo>
                  <a:pt x="2354" y="89"/>
                </a:lnTo>
                <a:lnTo>
                  <a:pt x="2328" y="94"/>
                </a:lnTo>
                <a:lnTo>
                  <a:pt x="2322" y="89"/>
                </a:lnTo>
                <a:lnTo>
                  <a:pt x="2322" y="78"/>
                </a:lnTo>
                <a:lnTo>
                  <a:pt x="2312" y="78"/>
                </a:lnTo>
                <a:lnTo>
                  <a:pt x="2297" y="78"/>
                </a:lnTo>
                <a:lnTo>
                  <a:pt x="2297" y="83"/>
                </a:lnTo>
                <a:lnTo>
                  <a:pt x="2297" y="89"/>
                </a:lnTo>
                <a:lnTo>
                  <a:pt x="2302" y="94"/>
                </a:lnTo>
                <a:lnTo>
                  <a:pt x="2286" y="109"/>
                </a:lnTo>
                <a:lnTo>
                  <a:pt x="2302" y="104"/>
                </a:lnTo>
                <a:lnTo>
                  <a:pt x="2297" y="109"/>
                </a:lnTo>
                <a:lnTo>
                  <a:pt x="2286" y="135"/>
                </a:lnTo>
                <a:lnTo>
                  <a:pt x="2276" y="2364"/>
                </a:lnTo>
                <a:lnTo>
                  <a:pt x="2338" y="302"/>
                </a:lnTo>
                <a:lnTo>
                  <a:pt x="2328" y="312"/>
                </a:lnTo>
                <a:lnTo>
                  <a:pt x="2322" y="312"/>
                </a:lnTo>
                <a:lnTo>
                  <a:pt x="2328" y="302"/>
                </a:lnTo>
                <a:lnTo>
                  <a:pt x="2322" y="302"/>
                </a:lnTo>
                <a:lnTo>
                  <a:pt x="2317" y="302"/>
                </a:lnTo>
                <a:lnTo>
                  <a:pt x="2322" y="296"/>
                </a:lnTo>
                <a:lnTo>
                  <a:pt x="2328" y="291"/>
                </a:lnTo>
                <a:lnTo>
                  <a:pt x="2317" y="296"/>
                </a:lnTo>
                <a:lnTo>
                  <a:pt x="2317" y="291"/>
                </a:lnTo>
                <a:lnTo>
                  <a:pt x="2307" y="302"/>
                </a:lnTo>
                <a:lnTo>
                  <a:pt x="2302" y="312"/>
                </a:lnTo>
                <a:lnTo>
                  <a:pt x="2297" y="312"/>
                </a:lnTo>
                <a:lnTo>
                  <a:pt x="2297" y="317"/>
                </a:lnTo>
                <a:lnTo>
                  <a:pt x="2302" y="317"/>
                </a:lnTo>
                <a:lnTo>
                  <a:pt x="2302" y="322"/>
                </a:lnTo>
                <a:lnTo>
                  <a:pt x="2307" y="322"/>
                </a:lnTo>
                <a:lnTo>
                  <a:pt x="2307" y="327"/>
                </a:lnTo>
                <a:lnTo>
                  <a:pt x="2307" y="333"/>
                </a:lnTo>
                <a:lnTo>
                  <a:pt x="2317" y="327"/>
                </a:lnTo>
                <a:lnTo>
                  <a:pt x="2317" y="322"/>
                </a:lnTo>
                <a:lnTo>
                  <a:pt x="2328" y="327"/>
                </a:lnTo>
                <a:lnTo>
                  <a:pt x="2328" y="333"/>
                </a:lnTo>
                <a:lnTo>
                  <a:pt x="2328" y="327"/>
                </a:lnTo>
                <a:lnTo>
                  <a:pt x="2328" y="322"/>
                </a:lnTo>
                <a:lnTo>
                  <a:pt x="2328" y="317"/>
                </a:lnTo>
                <a:lnTo>
                  <a:pt x="2322" y="317"/>
                </a:lnTo>
                <a:lnTo>
                  <a:pt x="2338" y="312"/>
                </a:lnTo>
                <a:lnTo>
                  <a:pt x="2338" y="302"/>
                </a:lnTo>
                <a:lnTo>
                  <a:pt x="2276" y="2364"/>
                </a:lnTo>
                <a:lnTo>
                  <a:pt x="2390" y="78"/>
                </a:lnTo>
                <a:lnTo>
                  <a:pt x="2369" y="83"/>
                </a:lnTo>
                <a:lnTo>
                  <a:pt x="2390" y="89"/>
                </a:lnTo>
                <a:lnTo>
                  <a:pt x="2390" y="78"/>
                </a:lnTo>
                <a:lnTo>
                  <a:pt x="2276" y="2364"/>
                </a:lnTo>
                <a:lnTo>
                  <a:pt x="2359" y="83"/>
                </a:lnTo>
                <a:lnTo>
                  <a:pt x="2354" y="89"/>
                </a:lnTo>
                <a:lnTo>
                  <a:pt x="2369" y="83"/>
                </a:lnTo>
                <a:lnTo>
                  <a:pt x="2359" y="83"/>
                </a:lnTo>
                <a:lnTo>
                  <a:pt x="2276" y="2364"/>
                </a:lnTo>
                <a:lnTo>
                  <a:pt x="1481" y="47"/>
                </a:lnTo>
                <a:lnTo>
                  <a:pt x="1481" y="52"/>
                </a:lnTo>
                <a:lnTo>
                  <a:pt x="1486" y="52"/>
                </a:lnTo>
                <a:lnTo>
                  <a:pt x="1486" y="57"/>
                </a:lnTo>
                <a:lnTo>
                  <a:pt x="1486" y="52"/>
                </a:lnTo>
                <a:lnTo>
                  <a:pt x="1491" y="52"/>
                </a:lnTo>
                <a:lnTo>
                  <a:pt x="1496" y="47"/>
                </a:lnTo>
                <a:lnTo>
                  <a:pt x="1502" y="47"/>
                </a:lnTo>
                <a:lnTo>
                  <a:pt x="1496" y="52"/>
                </a:lnTo>
                <a:lnTo>
                  <a:pt x="1502" y="52"/>
                </a:lnTo>
                <a:lnTo>
                  <a:pt x="1507" y="52"/>
                </a:lnTo>
                <a:lnTo>
                  <a:pt x="1507" y="47"/>
                </a:lnTo>
                <a:lnTo>
                  <a:pt x="1512" y="47"/>
                </a:lnTo>
                <a:lnTo>
                  <a:pt x="1517" y="42"/>
                </a:lnTo>
                <a:lnTo>
                  <a:pt x="1517" y="37"/>
                </a:lnTo>
                <a:lnTo>
                  <a:pt x="1507" y="37"/>
                </a:lnTo>
                <a:lnTo>
                  <a:pt x="1507" y="31"/>
                </a:lnTo>
                <a:lnTo>
                  <a:pt x="1502" y="26"/>
                </a:lnTo>
                <a:lnTo>
                  <a:pt x="1496" y="31"/>
                </a:lnTo>
                <a:lnTo>
                  <a:pt x="1491" y="31"/>
                </a:lnTo>
                <a:lnTo>
                  <a:pt x="1486" y="37"/>
                </a:lnTo>
                <a:lnTo>
                  <a:pt x="1481" y="47"/>
                </a:lnTo>
                <a:lnTo>
                  <a:pt x="2276" y="2364"/>
                </a:lnTo>
                <a:lnTo>
                  <a:pt x="1476" y="172"/>
                </a:lnTo>
                <a:lnTo>
                  <a:pt x="1486" y="172"/>
                </a:lnTo>
                <a:lnTo>
                  <a:pt x="1491" y="166"/>
                </a:lnTo>
                <a:lnTo>
                  <a:pt x="1486" y="161"/>
                </a:lnTo>
                <a:lnTo>
                  <a:pt x="1476" y="166"/>
                </a:lnTo>
                <a:lnTo>
                  <a:pt x="1476" y="172"/>
                </a:lnTo>
                <a:lnTo>
                  <a:pt x="2276" y="2364"/>
                </a:lnTo>
                <a:lnTo>
                  <a:pt x="2686" y="2250"/>
                </a:lnTo>
                <a:lnTo>
                  <a:pt x="2702" y="2234"/>
                </a:lnTo>
                <a:lnTo>
                  <a:pt x="2702" y="2229"/>
                </a:lnTo>
                <a:lnTo>
                  <a:pt x="2691" y="2224"/>
                </a:lnTo>
                <a:lnTo>
                  <a:pt x="2681" y="2218"/>
                </a:lnTo>
                <a:lnTo>
                  <a:pt x="2681" y="2213"/>
                </a:lnTo>
                <a:lnTo>
                  <a:pt x="2686" y="2208"/>
                </a:lnTo>
                <a:lnTo>
                  <a:pt x="2671" y="2218"/>
                </a:lnTo>
                <a:lnTo>
                  <a:pt x="2660" y="2229"/>
                </a:lnTo>
                <a:lnTo>
                  <a:pt x="2655" y="2239"/>
                </a:lnTo>
                <a:lnTo>
                  <a:pt x="2660" y="2250"/>
                </a:lnTo>
                <a:lnTo>
                  <a:pt x="2671" y="2250"/>
                </a:lnTo>
                <a:lnTo>
                  <a:pt x="2686" y="2250"/>
                </a:lnTo>
                <a:lnTo>
                  <a:pt x="2276" y="2364"/>
                </a:lnTo>
                <a:lnTo>
                  <a:pt x="1683" y="21"/>
                </a:lnTo>
                <a:lnTo>
                  <a:pt x="1683" y="26"/>
                </a:lnTo>
                <a:lnTo>
                  <a:pt x="1683" y="31"/>
                </a:lnTo>
                <a:lnTo>
                  <a:pt x="1689" y="31"/>
                </a:lnTo>
                <a:lnTo>
                  <a:pt x="1689" y="37"/>
                </a:lnTo>
                <a:lnTo>
                  <a:pt x="1689" y="31"/>
                </a:lnTo>
                <a:lnTo>
                  <a:pt x="1694" y="37"/>
                </a:lnTo>
                <a:lnTo>
                  <a:pt x="1694" y="31"/>
                </a:lnTo>
                <a:lnTo>
                  <a:pt x="1699" y="37"/>
                </a:lnTo>
                <a:lnTo>
                  <a:pt x="1699" y="31"/>
                </a:lnTo>
                <a:lnTo>
                  <a:pt x="1704" y="31"/>
                </a:lnTo>
                <a:lnTo>
                  <a:pt x="1709" y="26"/>
                </a:lnTo>
                <a:lnTo>
                  <a:pt x="1709" y="21"/>
                </a:lnTo>
                <a:lnTo>
                  <a:pt x="1709" y="26"/>
                </a:lnTo>
                <a:lnTo>
                  <a:pt x="1715" y="21"/>
                </a:lnTo>
                <a:lnTo>
                  <a:pt x="1715" y="16"/>
                </a:lnTo>
                <a:lnTo>
                  <a:pt x="1715" y="11"/>
                </a:lnTo>
                <a:lnTo>
                  <a:pt x="1715" y="5"/>
                </a:lnTo>
                <a:lnTo>
                  <a:pt x="1709" y="5"/>
                </a:lnTo>
                <a:lnTo>
                  <a:pt x="1704" y="5"/>
                </a:lnTo>
                <a:lnTo>
                  <a:pt x="1699" y="11"/>
                </a:lnTo>
                <a:lnTo>
                  <a:pt x="1689" y="16"/>
                </a:lnTo>
                <a:lnTo>
                  <a:pt x="1683" y="21"/>
                </a:lnTo>
                <a:lnTo>
                  <a:pt x="2276" y="2364"/>
                </a:lnTo>
                <a:lnTo>
                  <a:pt x="1496" y="639"/>
                </a:lnTo>
                <a:lnTo>
                  <a:pt x="1496" y="644"/>
                </a:lnTo>
                <a:lnTo>
                  <a:pt x="1502" y="644"/>
                </a:lnTo>
                <a:lnTo>
                  <a:pt x="1507" y="639"/>
                </a:lnTo>
                <a:lnTo>
                  <a:pt x="1502" y="639"/>
                </a:lnTo>
                <a:lnTo>
                  <a:pt x="1496" y="639"/>
                </a:lnTo>
                <a:lnTo>
                  <a:pt x="2276" y="2364"/>
                </a:lnTo>
                <a:lnTo>
                  <a:pt x="1637" y="348"/>
                </a:lnTo>
                <a:lnTo>
                  <a:pt x="1642" y="353"/>
                </a:lnTo>
                <a:lnTo>
                  <a:pt x="1637" y="359"/>
                </a:lnTo>
                <a:lnTo>
                  <a:pt x="1642" y="359"/>
                </a:lnTo>
                <a:lnTo>
                  <a:pt x="1637" y="359"/>
                </a:lnTo>
                <a:lnTo>
                  <a:pt x="1642" y="359"/>
                </a:lnTo>
                <a:lnTo>
                  <a:pt x="1637" y="364"/>
                </a:lnTo>
                <a:lnTo>
                  <a:pt x="1642" y="364"/>
                </a:lnTo>
                <a:lnTo>
                  <a:pt x="1642" y="369"/>
                </a:lnTo>
                <a:lnTo>
                  <a:pt x="1647" y="369"/>
                </a:lnTo>
                <a:lnTo>
                  <a:pt x="1647" y="374"/>
                </a:lnTo>
                <a:lnTo>
                  <a:pt x="1647" y="369"/>
                </a:lnTo>
                <a:lnTo>
                  <a:pt x="1647" y="374"/>
                </a:lnTo>
                <a:lnTo>
                  <a:pt x="1652" y="369"/>
                </a:lnTo>
                <a:lnTo>
                  <a:pt x="1652" y="374"/>
                </a:lnTo>
                <a:lnTo>
                  <a:pt x="1652" y="369"/>
                </a:lnTo>
                <a:lnTo>
                  <a:pt x="1657" y="369"/>
                </a:lnTo>
                <a:lnTo>
                  <a:pt x="1663" y="369"/>
                </a:lnTo>
                <a:lnTo>
                  <a:pt x="1668" y="369"/>
                </a:lnTo>
                <a:lnTo>
                  <a:pt x="1673" y="364"/>
                </a:lnTo>
                <a:lnTo>
                  <a:pt x="1673" y="369"/>
                </a:lnTo>
                <a:lnTo>
                  <a:pt x="1673" y="364"/>
                </a:lnTo>
                <a:lnTo>
                  <a:pt x="1678" y="364"/>
                </a:lnTo>
                <a:lnTo>
                  <a:pt x="1683" y="359"/>
                </a:lnTo>
                <a:lnTo>
                  <a:pt x="1689" y="353"/>
                </a:lnTo>
                <a:lnTo>
                  <a:pt x="1694" y="348"/>
                </a:lnTo>
                <a:lnTo>
                  <a:pt x="1689" y="343"/>
                </a:lnTo>
                <a:lnTo>
                  <a:pt x="1694" y="343"/>
                </a:lnTo>
                <a:lnTo>
                  <a:pt x="1694" y="338"/>
                </a:lnTo>
                <a:lnTo>
                  <a:pt x="1689" y="338"/>
                </a:lnTo>
                <a:lnTo>
                  <a:pt x="1689" y="333"/>
                </a:lnTo>
                <a:lnTo>
                  <a:pt x="1683" y="333"/>
                </a:lnTo>
                <a:lnTo>
                  <a:pt x="1678" y="327"/>
                </a:lnTo>
                <a:lnTo>
                  <a:pt x="1673" y="333"/>
                </a:lnTo>
                <a:lnTo>
                  <a:pt x="1673" y="327"/>
                </a:lnTo>
                <a:lnTo>
                  <a:pt x="1673" y="333"/>
                </a:lnTo>
                <a:lnTo>
                  <a:pt x="1668" y="333"/>
                </a:lnTo>
                <a:lnTo>
                  <a:pt x="1663" y="333"/>
                </a:lnTo>
                <a:lnTo>
                  <a:pt x="1657" y="338"/>
                </a:lnTo>
                <a:lnTo>
                  <a:pt x="1652" y="338"/>
                </a:lnTo>
                <a:lnTo>
                  <a:pt x="1647" y="338"/>
                </a:lnTo>
                <a:lnTo>
                  <a:pt x="1652" y="338"/>
                </a:lnTo>
                <a:lnTo>
                  <a:pt x="1652" y="343"/>
                </a:lnTo>
                <a:lnTo>
                  <a:pt x="1647" y="343"/>
                </a:lnTo>
                <a:lnTo>
                  <a:pt x="1637" y="343"/>
                </a:lnTo>
                <a:lnTo>
                  <a:pt x="1637" y="348"/>
                </a:lnTo>
                <a:lnTo>
                  <a:pt x="2276" y="2364"/>
                </a:lnTo>
                <a:lnTo>
                  <a:pt x="1580" y="203"/>
                </a:lnTo>
                <a:lnTo>
                  <a:pt x="1574" y="203"/>
                </a:lnTo>
                <a:lnTo>
                  <a:pt x="1574" y="208"/>
                </a:lnTo>
                <a:lnTo>
                  <a:pt x="1580" y="208"/>
                </a:lnTo>
                <a:lnTo>
                  <a:pt x="1580" y="203"/>
                </a:lnTo>
                <a:lnTo>
                  <a:pt x="2276" y="2364"/>
                </a:lnTo>
                <a:lnTo>
                  <a:pt x="3523" y="1185"/>
                </a:lnTo>
                <a:lnTo>
                  <a:pt x="3512" y="1195"/>
                </a:lnTo>
                <a:lnTo>
                  <a:pt x="3507" y="1195"/>
                </a:lnTo>
                <a:lnTo>
                  <a:pt x="3512" y="1195"/>
                </a:lnTo>
                <a:lnTo>
                  <a:pt x="3523" y="1185"/>
                </a:lnTo>
                <a:lnTo>
                  <a:pt x="2276" y="2364"/>
                </a:lnTo>
                <a:lnTo>
                  <a:pt x="1580" y="390"/>
                </a:lnTo>
                <a:lnTo>
                  <a:pt x="1564" y="390"/>
                </a:lnTo>
                <a:lnTo>
                  <a:pt x="1554" y="400"/>
                </a:lnTo>
                <a:lnTo>
                  <a:pt x="1559" y="400"/>
                </a:lnTo>
                <a:lnTo>
                  <a:pt x="1559" y="405"/>
                </a:lnTo>
                <a:lnTo>
                  <a:pt x="1559" y="400"/>
                </a:lnTo>
                <a:lnTo>
                  <a:pt x="1559" y="405"/>
                </a:lnTo>
                <a:lnTo>
                  <a:pt x="1564" y="400"/>
                </a:lnTo>
                <a:lnTo>
                  <a:pt x="1564" y="405"/>
                </a:lnTo>
                <a:lnTo>
                  <a:pt x="1564" y="400"/>
                </a:lnTo>
                <a:lnTo>
                  <a:pt x="1574" y="400"/>
                </a:lnTo>
                <a:lnTo>
                  <a:pt x="1574" y="395"/>
                </a:lnTo>
                <a:lnTo>
                  <a:pt x="1580" y="395"/>
                </a:lnTo>
                <a:lnTo>
                  <a:pt x="1580" y="390"/>
                </a:lnTo>
                <a:lnTo>
                  <a:pt x="2276" y="2364"/>
                </a:lnTo>
                <a:lnTo>
                  <a:pt x="1554" y="89"/>
                </a:lnTo>
                <a:lnTo>
                  <a:pt x="1554" y="94"/>
                </a:lnTo>
                <a:lnTo>
                  <a:pt x="1559" y="89"/>
                </a:lnTo>
                <a:lnTo>
                  <a:pt x="1559" y="94"/>
                </a:lnTo>
                <a:lnTo>
                  <a:pt x="1564" y="94"/>
                </a:lnTo>
                <a:lnTo>
                  <a:pt x="1574" y="89"/>
                </a:lnTo>
                <a:lnTo>
                  <a:pt x="1574" y="94"/>
                </a:lnTo>
                <a:lnTo>
                  <a:pt x="1574" y="89"/>
                </a:lnTo>
                <a:lnTo>
                  <a:pt x="1580" y="89"/>
                </a:lnTo>
                <a:lnTo>
                  <a:pt x="1580" y="94"/>
                </a:lnTo>
                <a:lnTo>
                  <a:pt x="1580" y="89"/>
                </a:lnTo>
                <a:lnTo>
                  <a:pt x="1585" y="89"/>
                </a:lnTo>
                <a:lnTo>
                  <a:pt x="1590" y="83"/>
                </a:lnTo>
                <a:lnTo>
                  <a:pt x="1590" y="78"/>
                </a:lnTo>
                <a:lnTo>
                  <a:pt x="1595" y="83"/>
                </a:lnTo>
                <a:lnTo>
                  <a:pt x="1590" y="83"/>
                </a:lnTo>
                <a:lnTo>
                  <a:pt x="1590" y="89"/>
                </a:lnTo>
                <a:lnTo>
                  <a:pt x="1590" y="94"/>
                </a:lnTo>
                <a:lnTo>
                  <a:pt x="1585" y="99"/>
                </a:lnTo>
                <a:lnTo>
                  <a:pt x="1590" y="94"/>
                </a:lnTo>
                <a:lnTo>
                  <a:pt x="1590" y="99"/>
                </a:lnTo>
                <a:lnTo>
                  <a:pt x="1590" y="104"/>
                </a:lnTo>
                <a:lnTo>
                  <a:pt x="1595" y="104"/>
                </a:lnTo>
                <a:lnTo>
                  <a:pt x="1600" y="104"/>
                </a:lnTo>
                <a:lnTo>
                  <a:pt x="1600" y="109"/>
                </a:lnTo>
                <a:lnTo>
                  <a:pt x="1606" y="104"/>
                </a:lnTo>
                <a:lnTo>
                  <a:pt x="1606" y="109"/>
                </a:lnTo>
                <a:lnTo>
                  <a:pt x="1606" y="104"/>
                </a:lnTo>
                <a:lnTo>
                  <a:pt x="1611" y="109"/>
                </a:lnTo>
                <a:lnTo>
                  <a:pt x="1611" y="104"/>
                </a:lnTo>
                <a:lnTo>
                  <a:pt x="1611" y="109"/>
                </a:lnTo>
                <a:lnTo>
                  <a:pt x="1600" y="120"/>
                </a:lnTo>
                <a:lnTo>
                  <a:pt x="1600" y="125"/>
                </a:lnTo>
                <a:lnTo>
                  <a:pt x="1595" y="125"/>
                </a:lnTo>
                <a:lnTo>
                  <a:pt x="1600" y="125"/>
                </a:lnTo>
                <a:lnTo>
                  <a:pt x="1600" y="130"/>
                </a:lnTo>
                <a:lnTo>
                  <a:pt x="1600" y="125"/>
                </a:lnTo>
                <a:lnTo>
                  <a:pt x="1600" y="130"/>
                </a:lnTo>
                <a:lnTo>
                  <a:pt x="1606" y="130"/>
                </a:lnTo>
                <a:lnTo>
                  <a:pt x="1611" y="130"/>
                </a:lnTo>
                <a:lnTo>
                  <a:pt x="1616" y="125"/>
                </a:lnTo>
                <a:lnTo>
                  <a:pt x="1616" y="120"/>
                </a:lnTo>
                <a:lnTo>
                  <a:pt x="1621" y="120"/>
                </a:lnTo>
                <a:lnTo>
                  <a:pt x="1621" y="109"/>
                </a:lnTo>
                <a:lnTo>
                  <a:pt x="1616" y="109"/>
                </a:lnTo>
                <a:lnTo>
                  <a:pt x="1611" y="109"/>
                </a:lnTo>
                <a:lnTo>
                  <a:pt x="1616" y="104"/>
                </a:lnTo>
                <a:lnTo>
                  <a:pt x="1621" y="104"/>
                </a:lnTo>
                <a:lnTo>
                  <a:pt x="1626" y="99"/>
                </a:lnTo>
                <a:lnTo>
                  <a:pt x="1632" y="99"/>
                </a:lnTo>
                <a:lnTo>
                  <a:pt x="1637" y="94"/>
                </a:lnTo>
                <a:lnTo>
                  <a:pt x="1637" y="83"/>
                </a:lnTo>
                <a:lnTo>
                  <a:pt x="1642" y="89"/>
                </a:lnTo>
                <a:lnTo>
                  <a:pt x="1637" y="83"/>
                </a:lnTo>
                <a:lnTo>
                  <a:pt x="1642" y="83"/>
                </a:lnTo>
                <a:lnTo>
                  <a:pt x="1642" y="78"/>
                </a:lnTo>
                <a:lnTo>
                  <a:pt x="1642" y="73"/>
                </a:lnTo>
                <a:lnTo>
                  <a:pt x="1637" y="73"/>
                </a:lnTo>
                <a:lnTo>
                  <a:pt x="1642" y="73"/>
                </a:lnTo>
                <a:lnTo>
                  <a:pt x="1637" y="73"/>
                </a:lnTo>
                <a:lnTo>
                  <a:pt x="1642" y="68"/>
                </a:lnTo>
                <a:lnTo>
                  <a:pt x="1637" y="68"/>
                </a:lnTo>
                <a:lnTo>
                  <a:pt x="1632" y="68"/>
                </a:lnTo>
                <a:lnTo>
                  <a:pt x="1632" y="63"/>
                </a:lnTo>
                <a:lnTo>
                  <a:pt x="1626" y="68"/>
                </a:lnTo>
                <a:lnTo>
                  <a:pt x="1626" y="63"/>
                </a:lnTo>
                <a:lnTo>
                  <a:pt x="1626" y="68"/>
                </a:lnTo>
                <a:lnTo>
                  <a:pt x="1621" y="63"/>
                </a:lnTo>
                <a:lnTo>
                  <a:pt x="1621" y="68"/>
                </a:lnTo>
                <a:lnTo>
                  <a:pt x="1621" y="63"/>
                </a:lnTo>
                <a:lnTo>
                  <a:pt x="1616" y="63"/>
                </a:lnTo>
                <a:lnTo>
                  <a:pt x="1616" y="68"/>
                </a:lnTo>
                <a:lnTo>
                  <a:pt x="1611" y="68"/>
                </a:lnTo>
                <a:lnTo>
                  <a:pt x="1611" y="63"/>
                </a:lnTo>
                <a:lnTo>
                  <a:pt x="1611" y="68"/>
                </a:lnTo>
                <a:lnTo>
                  <a:pt x="1606" y="68"/>
                </a:lnTo>
                <a:lnTo>
                  <a:pt x="1600" y="68"/>
                </a:lnTo>
                <a:lnTo>
                  <a:pt x="1595" y="73"/>
                </a:lnTo>
                <a:lnTo>
                  <a:pt x="1595" y="68"/>
                </a:lnTo>
                <a:lnTo>
                  <a:pt x="1590" y="68"/>
                </a:lnTo>
                <a:lnTo>
                  <a:pt x="1595" y="63"/>
                </a:lnTo>
                <a:lnTo>
                  <a:pt x="1590" y="63"/>
                </a:lnTo>
                <a:lnTo>
                  <a:pt x="1585" y="63"/>
                </a:lnTo>
                <a:lnTo>
                  <a:pt x="1574" y="68"/>
                </a:lnTo>
                <a:lnTo>
                  <a:pt x="1564" y="68"/>
                </a:lnTo>
                <a:lnTo>
                  <a:pt x="1559" y="73"/>
                </a:lnTo>
                <a:lnTo>
                  <a:pt x="1559" y="78"/>
                </a:lnTo>
                <a:lnTo>
                  <a:pt x="1554" y="83"/>
                </a:lnTo>
                <a:lnTo>
                  <a:pt x="1554" y="89"/>
                </a:lnTo>
                <a:lnTo>
                  <a:pt x="2276" y="2364"/>
                </a:lnTo>
                <a:lnTo>
                  <a:pt x="1642" y="442"/>
                </a:lnTo>
                <a:lnTo>
                  <a:pt x="1637" y="442"/>
                </a:lnTo>
                <a:lnTo>
                  <a:pt x="1632" y="442"/>
                </a:lnTo>
                <a:lnTo>
                  <a:pt x="1626" y="442"/>
                </a:lnTo>
                <a:lnTo>
                  <a:pt x="1616" y="452"/>
                </a:lnTo>
                <a:lnTo>
                  <a:pt x="1616" y="457"/>
                </a:lnTo>
                <a:lnTo>
                  <a:pt x="1611" y="463"/>
                </a:lnTo>
                <a:lnTo>
                  <a:pt x="1611" y="468"/>
                </a:lnTo>
                <a:lnTo>
                  <a:pt x="1616" y="468"/>
                </a:lnTo>
                <a:lnTo>
                  <a:pt x="1616" y="473"/>
                </a:lnTo>
                <a:lnTo>
                  <a:pt x="1621" y="468"/>
                </a:lnTo>
                <a:lnTo>
                  <a:pt x="1621" y="473"/>
                </a:lnTo>
                <a:lnTo>
                  <a:pt x="1626" y="468"/>
                </a:lnTo>
                <a:lnTo>
                  <a:pt x="1626" y="473"/>
                </a:lnTo>
                <a:lnTo>
                  <a:pt x="1632" y="468"/>
                </a:lnTo>
                <a:lnTo>
                  <a:pt x="1637" y="463"/>
                </a:lnTo>
                <a:lnTo>
                  <a:pt x="1637" y="457"/>
                </a:lnTo>
                <a:lnTo>
                  <a:pt x="1642" y="457"/>
                </a:lnTo>
                <a:lnTo>
                  <a:pt x="1642" y="452"/>
                </a:lnTo>
                <a:lnTo>
                  <a:pt x="1642" y="447"/>
                </a:lnTo>
                <a:lnTo>
                  <a:pt x="1642" y="442"/>
                </a:lnTo>
                <a:lnTo>
                  <a:pt x="2276" y="2364"/>
                </a:lnTo>
                <a:lnTo>
                  <a:pt x="1517" y="509"/>
                </a:lnTo>
                <a:lnTo>
                  <a:pt x="1517" y="504"/>
                </a:lnTo>
                <a:lnTo>
                  <a:pt x="1517" y="499"/>
                </a:lnTo>
                <a:lnTo>
                  <a:pt x="1512" y="499"/>
                </a:lnTo>
                <a:lnTo>
                  <a:pt x="1507" y="499"/>
                </a:lnTo>
                <a:lnTo>
                  <a:pt x="1496" y="504"/>
                </a:lnTo>
                <a:lnTo>
                  <a:pt x="1491" y="504"/>
                </a:lnTo>
                <a:lnTo>
                  <a:pt x="1486" y="509"/>
                </a:lnTo>
                <a:lnTo>
                  <a:pt x="1486" y="515"/>
                </a:lnTo>
                <a:lnTo>
                  <a:pt x="1481" y="515"/>
                </a:lnTo>
                <a:lnTo>
                  <a:pt x="1481" y="520"/>
                </a:lnTo>
                <a:lnTo>
                  <a:pt x="1481" y="525"/>
                </a:lnTo>
                <a:lnTo>
                  <a:pt x="1481" y="520"/>
                </a:lnTo>
                <a:lnTo>
                  <a:pt x="1481" y="525"/>
                </a:lnTo>
                <a:lnTo>
                  <a:pt x="1481" y="530"/>
                </a:lnTo>
                <a:lnTo>
                  <a:pt x="1486" y="525"/>
                </a:lnTo>
                <a:lnTo>
                  <a:pt x="1486" y="530"/>
                </a:lnTo>
                <a:lnTo>
                  <a:pt x="1491" y="525"/>
                </a:lnTo>
                <a:lnTo>
                  <a:pt x="1491" y="530"/>
                </a:lnTo>
                <a:lnTo>
                  <a:pt x="1491" y="525"/>
                </a:lnTo>
                <a:lnTo>
                  <a:pt x="1496" y="525"/>
                </a:lnTo>
                <a:lnTo>
                  <a:pt x="1496" y="530"/>
                </a:lnTo>
                <a:lnTo>
                  <a:pt x="1496" y="525"/>
                </a:lnTo>
                <a:lnTo>
                  <a:pt x="1502" y="525"/>
                </a:lnTo>
                <a:lnTo>
                  <a:pt x="1502" y="530"/>
                </a:lnTo>
                <a:lnTo>
                  <a:pt x="1502" y="525"/>
                </a:lnTo>
                <a:lnTo>
                  <a:pt x="1507" y="525"/>
                </a:lnTo>
                <a:lnTo>
                  <a:pt x="1507" y="520"/>
                </a:lnTo>
                <a:lnTo>
                  <a:pt x="1512" y="520"/>
                </a:lnTo>
                <a:lnTo>
                  <a:pt x="1517" y="515"/>
                </a:lnTo>
                <a:lnTo>
                  <a:pt x="1517" y="509"/>
                </a:lnTo>
                <a:lnTo>
                  <a:pt x="2276" y="2364"/>
                </a:lnTo>
                <a:lnTo>
                  <a:pt x="1595" y="400"/>
                </a:lnTo>
                <a:lnTo>
                  <a:pt x="1600" y="400"/>
                </a:lnTo>
                <a:lnTo>
                  <a:pt x="1606" y="400"/>
                </a:lnTo>
                <a:lnTo>
                  <a:pt x="1606" y="395"/>
                </a:lnTo>
                <a:lnTo>
                  <a:pt x="1606" y="390"/>
                </a:lnTo>
                <a:lnTo>
                  <a:pt x="1611" y="390"/>
                </a:lnTo>
                <a:lnTo>
                  <a:pt x="1611" y="385"/>
                </a:lnTo>
                <a:lnTo>
                  <a:pt x="1606" y="385"/>
                </a:lnTo>
                <a:lnTo>
                  <a:pt x="1606" y="379"/>
                </a:lnTo>
                <a:lnTo>
                  <a:pt x="1600" y="379"/>
                </a:lnTo>
                <a:lnTo>
                  <a:pt x="1590" y="385"/>
                </a:lnTo>
                <a:lnTo>
                  <a:pt x="1590" y="390"/>
                </a:lnTo>
                <a:lnTo>
                  <a:pt x="1585" y="390"/>
                </a:lnTo>
                <a:lnTo>
                  <a:pt x="1585" y="395"/>
                </a:lnTo>
                <a:lnTo>
                  <a:pt x="1580" y="400"/>
                </a:lnTo>
                <a:lnTo>
                  <a:pt x="1585" y="400"/>
                </a:lnTo>
                <a:lnTo>
                  <a:pt x="1590" y="400"/>
                </a:lnTo>
                <a:lnTo>
                  <a:pt x="1590" y="405"/>
                </a:lnTo>
                <a:lnTo>
                  <a:pt x="1595" y="400"/>
                </a:lnTo>
                <a:lnTo>
                  <a:pt x="2276" y="2364"/>
                </a:lnTo>
                <a:lnTo>
                  <a:pt x="1522" y="109"/>
                </a:lnTo>
                <a:lnTo>
                  <a:pt x="1522" y="114"/>
                </a:lnTo>
                <a:lnTo>
                  <a:pt x="1528" y="114"/>
                </a:lnTo>
                <a:lnTo>
                  <a:pt x="1528" y="120"/>
                </a:lnTo>
                <a:lnTo>
                  <a:pt x="1533" y="120"/>
                </a:lnTo>
                <a:lnTo>
                  <a:pt x="1538" y="120"/>
                </a:lnTo>
                <a:lnTo>
                  <a:pt x="1548" y="109"/>
                </a:lnTo>
                <a:lnTo>
                  <a:pt x="1548" y="104"/>
                </a:lnTo>
                <a:lnTo>
                  <a:pt x="1548" y="99"/>
                </a:lnTo>
                <a:lnTo>
                  <a:pt x="1543" y="99"/>
                </a:lnTo>
                <a:lnTo>
                  <a:pt x="1538" y="99"/>
                </a:lnTo>
                <a:lnTo>
                  <a:pt x="1533" y="99"/>
                </a:lnTo>
                <a:lnTo>
                  <a:pt x="1533" y="104"/>
                </a:lnTo>
                <a:lnTo>
                  <a:pt x="1528" y="104"/>
                </a:lnTo>
                <a:lnTo>
                  <a:pt x="1528" y="109"/>
                </a:lnTo>
                <a:lnTo>
                  <a:pt x="1522" y="109"/>
                </a:lnTo>
                <a:lnTo>
                  <a:pt x="2276" y="2364"/>
                </a:lnTo>
                <a:lnTo>
                  <a:pt x="1611" y="437"/>
                </a:lnTo>
                <a:lnTo>
                  <a:pt x="1611" y="431"/>
                </a:lnTo>
                <a:lnTo>
                  <a:pt x="1606" y="437"/>
                </a:lnTo>
                <a:lnTo>
                  <a:pt x="1611" y="437"/>
                </a:lnTo>
                <a:lnTo>
                  <a:pt x="2276" y="2364"/>
                </a:lnTo>
                <a:lnTo>
                  <a:pt x="1543" y="546"/>
                </a:lnTo>
                <a:lnTo>
                  <a:pt x="1528" y="546"/>
                </a:lnTo>
                <a:lnTo>
                  <a:pt x="1522" y="556"/>
                </a:lnTo>
                <a:lnTo>
                  <a:pt x="1522" y="561"/>
                </a:lnTo>
                <a:lnTo>
                  <a:pt x="1522" y="566"/>
                </a:lnTo>
                <a:lnTo>
                  <a:pt x="1528" y="561"/>
                </a:lnTo>
                <a:lnTo>
                  <a:pt x="1522" y="566"/>
                </a:lnTo>
                <a:lnTo>
                  <a:pt x="1528" y="566"/>
                </a:lnTo>
                <a:lnTo>
                  <a:pt x="1533" y="566"/>
                </a:lnTo>
                <a:lnTo>
                  <a:pt x="1538" y="561"/>
                </a:lnTo>
                <a:lnTo>
                  <a:pt x="1538" y="556"/>
                </a:lnTo>
                <a:lnTo>
                  <a:pt x="1543" y="556"/>
                </a:lnTo>
                <a:lnTo>
                  <a:pt x="1543" y="546"/>
                </a:lnTo>
                <a:lnTo>
                  <a:pt x="2276" y="2364"/>
                </a:lnTo>
                <a:lnTo>
                  <a:pt x="1377" y="416"/>
                </a:lnTo>
                <a:lnTo>
                  <a:pt x="1382" y="416"/>
                </a:lnTo>
                <a:lnTo>
                  <a:pt x="1387" y="416"/>
                </a:lnTo>
                <a:lnTo>
                  <a:pt x="1387" y="411"/>
                </a:lnTo>
                <a:lnTo>
                  <a:pt x="1382" y="411"/>
                </a:lnTo>
                <a:lnTo>
                  <a:pt x="1377" y="416"/>
                </a:lnTo>
                <a:lnTo>
                  <a:pt x="2276" y="2364"/>
                </a:lnTo>
                <a:lnTo>
                  <a:pt x="1320" y="779"/>
                </a:lnTo>
                <a:lnTo>
                  <a:pt x="1320" y="774"/>
                </a:lnTo>
                <a:lnTo>
                  <a:pt x="1315" y="779"/>
                </a:lnTo>
                <a:lnTo>
                  <a:pt x="1309" y="779"/>
                </a:lnTo>
                <a:lnTo>
                  <a:pt x="1304" y="779"/>
                </a:lnTo>
                <a:lnTo>
                  <a:pt x="1299" y="779"/>
                </a:lnTo>
                <a:lnTo>
                  <a:pt x="1299" y="785"/>
                </a:lnTo>
                <a:lnTo>
                  <a:pt x="1294" y="779"/>
                </a:lnTo>
                <a:lnTo>
                  <a:pt x="1289" y="785"/>
                </a:lnTo>
                <a:lnTo>
                  <a:pt x="1283" y="785"/>
                </a:lnTo>
                <a:lnTo>
                  <a:pt x="1283" y="790"/>
                </a:lnTo>
                <a:lnTo>
                  <a:pt x="1283" y="795"/>
                </a:lnTo>
                <a:lnTo>
                  <a:pt x="1283" y="800"/>
                </a:lnTo>
                <a:lnTo>
                  <a:pt x="1278" y="805"/>
                </a:lnTo>
                <a:lnTo>
                  <a:pt x="1283" y="805"/>
                </a:lnTo>
                <a:lnTo>
                  <a:pt x="1278" y="805"/>
                </a:lnTo>
                <a:lnTo>
                  <a:pt x="1283" y="805"/>
                </a:lnTo>
                <a:lnTo>
                  <a:pt x="1278" y="811"/>
                </a:lnTo>
                <a:lnTo>
                  <a:pt x="1283" y="811"/>
                </a:lnTo>
                <a:lnTo>
                  <a:pt x="1278" y="816"/>
                </a:lnTo>
                <a:lnTo>
                  <a:pt x="1283" y="816"/>
                </a:lnTo>
                <a:lnTo>
                  <a:pt x="1289" y="816"/>
                </a:lnTo>
                <a:lnTo>
                  <a:pt x="1283" y="821"/>
                </a:lnTo>
                <a:lnTo>
                  <a:pt x="1289" y="816"/>
                </a:lnTo>
                <a:lnTo>
                  <a:pt x="1289" y="821"/>
                </a:lnTo>
                <a:lnTo>
                  <a:pt x="1294" y="816"/>
                </a:lnTo>
                <a:lnTo>
                  <a:pt x="1294" y="821"/>
                </a:lnTo>
                <a:lnTo>
                  <a:pt x="1294" y="816"/>
                </a:lnTo>
                <a:lnTo>
                  <a:pt x="1299" y="821"/>
                </a:lnTo>
                <a:lnTo>
                  <a:pt x="1299" y="816"/>
                </a:lnTo>
                <a:lnTo>
                  <a:pt x="1299" y="821"/>
                </a:lnTo>
                <a:lnTo>
                  <a:pt x="1304" y="816"/>
                </a:lnTo>
                <a:lnTo>
                  <a:pt x="1304" y="821"/>
                </a:lnTo>
                <a:lnTo>
                  <a:pt x="1304" y="816"/>
                </a:lnTo>
                <a:lnTo>
                  <a:pt x="1309" y="816"/>
                </a:lnTo>
                <a:lnTo>
                  <a:pt x="1315" y="816"/>
                </a:lnTo>
                <a:lnTo>
                  <a:pt x="1320" y="811"/>
                </a:lnTo>
                <a:lnTo>
                  <a:pt x="1325" y="811"/>
                </a:lnTo>
                <a:lnTo>
                  <a:pt x="1325" y="805"/>
                </a:lnTo>
                <a:lnTo>
                  <a:pt x="1330" y="800"/>
                </a:lnTo>
                <a:lnTo>
                  <a:pt x="1330" y="795"/>
                </a:lnTo>
                <a:lnTo>
                  <a:pt x="1335" y="795"/>
                </a:lnTo>
                <a:lnTo>
                  <a:pt x="1330" y="795"/>
                </a:lnTo>
                <a:lnTo>
                  <a:pt x="1335" y="790"/>
                </a:lnTo>
                <a:lnTo>
                  <a:pt x="1330" y="790"/>
                </a:lnTo>
                <a:lnTo>
                  <a:pt x="1335" y="790"/>
                </a:lnTo>
                <a:lnTo>
                  <a:pt x="1330" y="790"/>
                </a:lnTo>
                <a:lnTo>
                  <a:pt x="1330" y="785"/>
                </a:lnTo>
                <a:lnTo>
                  <a:pt x="1335" y="785"/>
                </a:lnTo>
                <a:lnTo>
                  <a:pt x="1330" y="785"/>
                </a:lnTo>
                <a:lnTo>
                  <a:pt x="1330" y="779"/>
                </a:lnTo>
                <a:lnTo>
                  <a:pt x="1330" y="785"/>
                </a:lnTo>
                <a:lnTo>
                  <a:pt x="1330" y="779"/>
                </a:lnTo>
                <a:lnTo>
                  <a:pt x="1325" y="779"/>
                </a:lnTo>
                <a:lnTo>
                  <a:pt x="1320" y="779"/>
                </a:lnTo>
                <a:lnTo>
                  <a:pt x="2276" y="2364"/>
                </a:lnTo>
                <a:lnTo>
                  <a:pt x="1247" y="821"/>
                </a:lnTo>
                <a:lnTo>
                  <a:pt x="1247" y="816"/>
                </a:lnTo>
                <a:lnTo>
                  <a:pt x="1247" y="811"/>
                </a:lnTo>
                <a:lnTo>
                  <a:pt x="1242" y="811"/>
                </a:lnTo>
                <a:lnTo>
                  <a:pt x="1231" y="816"/>
                </a:lnTo>
                <a:lnTo>
                  <a:pt x="1231" y="811"/>
                </a:lnTo>
                <a:lnTo>
                  <a:pt x="1231" y="816"/>
                </a:lnTo>
                <a:lnTo>
                  <a:pt x="1226" y="816"/>
                </a:lnTo>
                <a:lnTo>
                  <a:pt x="1226" y="821"/>
                </a:lnTo>
                <a:lnTo>
                  <a:pt x="1221" y="821"/>
                </a:lnTo>
                <a:lnTo>
                  <a:pt x="1221" y="826"/>
                </a:lnTo>
                <a:lnTo>
                  <a:pt x="1226" y="831"/>
                </a:lnTo>
                <a:lnTo>
                  <a:pt x="1221" y="831"/>
                </a:lnTo>
                <a:lnTo>
                  <a:pt x="1226" y="831"/>
                </a:lnTo>
                <a:lnTo>
                  <a:pt x="1226" y="837"/>
                </a:lnTo>
                <a:lnTo>
                  <a:pt x="1231" y="831"/>
                </a:lnTo>
                <a:lnTo>
                  <a:pt x="1237" y="831"/>
                </a:lnTo>
                <a:lnTo>
                  <a:pt x="1242" y="826"/>
                </a:lnTo>
                <a:lnTo>
                  <a:pt x="1247" y="826"/>
                </a:lnTo>
                <a:lnTo>
                  <a:pt x="1247" y="821"/>
                </a:lnTo>
                <a:lnTo>
                  <a:pt x="2276" y="2364"/>
                </a:lnTo>
                <a:lnTo>
                  <a:pt x="1257" y="696"/>
                </a:lnTo>
                <a:lnTo>
                  <a:pt x="1252" y="696"/>
                </a:lnTo>
                <a:lnTo>
                  <a:pt x="1247" y="696"/>
                </a:lnTo>
                <a:lnTo>
                  <a:pt x="1247" y="702"/>
                </a:lnTo>
                <a:lnTo>
                  <a:pt x="1247" y="707"/>
                </a:lnTo>
                <a:lnTo>
                  <a:pt x="1242" y="712"/>
                </a:lnTo>
                <a:lnTo>
                  <a:pt x="1247" y="712"/>
                </a:lnTo>
                <a:lnTo>
                  <a:pt x="1242" y="712"/>
                </a:lnTo>
                <a:lnTo>
                  <a:pt x="1247" y="712"/>
                </a:lnTo>
                <a:lnTo>
                  <a:pt x="1242" y="717"/>
                </a:lnTo>
                <a:lnTo>
                  <a:pt x="1242" y="712"/>
                </a:lnTo>
                <a:lnTo>
                  <a:pt x="1242" y="717"/>
                </a:lnTo>
                <a:lnTo>
                  <a:pt x="1247" y="717"/>
                </a:lnTo>
                <a:lnTo>
                  <a:pt x="1242" y="717"/>
                </a:lnTo>
                <a:lnTo>
                  <a:pt x="1247" y="717"/>
                </a:lnTo>
                <a:lnTo>
                  <a:pt x="1247" y="722"/>
                </a:lnTo>
                <a:lnTo>
                  <a:pt x="1247" y="717"/>
                </a:lnTo>
                <a:lnTo>
                  <a:pt x="1247" y="722"/>
                </a:lnTo>
                <a:lnTo>
                  <a:pt x="1252" y="722"/>
                </a:lnTo>
                <a:lnTo>
                  <a:pt x="1257" y="722"/>
                </a:lnTo>
                <a:lnTo>
                  <a:pt x="1263" y="722"/>
                </a:lnTo>
                <a:lnTo>
                  <a:pt x="1268" y="717"/>
                </a:lnTo>
                <a:lnTo>
                  <a:pt x="1273" y="717"/>
                </a:lnTo>
                <a:lnTo>
                  <a:pt x="1273" y="712"/>
                </a:lnTo>
                <a:lnTo>
                  <a:pt x="1278" y="707"/>
                </a:lnTo>
                <a:lnTo>
                  <a:pt x="1278" y="702"/>
                </a:lnTo>
                <a:lnTo>
                  <a:pt x="1278" y="696"/>
                </a:lnTo>
                <a:lnTo>
                  <a:pt x="1273" y="696"/>
                </a:lnTo>
                <a:lnTo>
                  <a:pt x="1273" y="691"/>
                </a:lnTo>
                <a:lnTo>
                  <a:pt x="1273" y="696"/>
                </a:lnTo>
                <a:lnTo>
                  <a:pt x="1268" y="691"/>
                </a:lnTo>
                <a:lnTo>
                  <a:pt x="1268" y="696"/>
                </a:lnTo>
                <a:lnTo>
                  <a:pt x="1268" y="691"/>
                </a:lnTo>
                <a:lnTo>
                  <a:pt x="1268" y="696"/>
                </a:lnTo>
                <a:lnTo>
                  <a:pt x="1263" y="691"/>
                </a:lnTo>
                <a:lnTo>
                  <a:pt x="1263" y="696"/>
                </a:lnTo>
                <a:lnTo>
                  <a:pt x="1257" y="696"/>
                </a:lnTo>
                <a:lnTo>
                  <a:pt x="2276" y="2364"/>
                </a:lnTo>
                <a:lnTo>
                  <a:pt x="1377" y="644"/>
                </a:lnTo>
                <a:lnTo>
                  <a:pt x="1372" y="644"/>
                </a:lnTo>
                <a:lnTo>
                  <a:pt x="1356" y="644"/>
                </a:lnTo>
                <a:lnTo>
                  <a:pt x="1351" y="650"/>
                </a:lnTo>
                <a:lnTo>
                  <a:pt x="1351" y="655"/>
                </a:lnTo>
                <a:lnTo>
                  <a:pt x="1341" y="660"/>
                </a:lnTo>
                <a:lnTo>
                  <a:pt x="1346" y="660"/>
                </a:lnTo>
                <a:lnTo>
                  <a:pt x="1341" y="670"/>
                </a:lnTo>
                <a:lnTo>
                  <a:pt x="1341" y="676"/>
                </a:lnTo>
                <a:lnTo>
                  <a:pt x="1335" y="681"/>
                </a:lnTo>
                <a:lnTo>
                  <a:pt x="1335" y="676"/>
                </a:lnTo>
                <a:lnTo>
                  <a:pt x="1341" y="676"/>
                </a:lnTo>
                <a:lnTo>
                  <a:pt x="1346" y="676"/>
                </a:lnTo>
                <a:lnTo>
                  <a:pt x="1341" y="681"/>
                </a:lnTo>
                <a:lnTo>
                  <a:pt x="1346" y="676"/>
                </a:lnTo>
                <a:lnTo>
                  <a:pt x="1351" y="676"/>
                </a:lnTo>
                <a:lnTo>
                  <a:pt x="1351" y="681"/>
                </a:lnTo>
                <a:lnTo>
                  <a:pt x="1356" y="676"/>
                </a:lnTo>
                <a:lnTo>
                  <a:pt x="1361" y="670"/>
                </a:lnTo>
                <a:lnTo>
                  <a:pt x="1361" y="676"/>
                </a:lnTo>
                <a:lnTo>
                  <a:pt x="1367" y="670"/>
                </a:lnTo>
                <a:lnTo>
                  <a:pt x="1372" y="660"/>
                </a:lnTo>
                <a:lnTo>
                  <a:pt x="1377" y="655"/>
                </a:lnTo>
                <a:lnTo>
                  <a:pt x="1377" y="650"/>
                </a:lnTo>
                <a:lnTo>
                  <a:pt x="1377" y="644"/>
                </a:lnTo>
                <a:lnTo>
                  <a:pt x="2276" y="2364"/>
                </a:lnTo>
                <a:lnTo>
                  <a:pt x="3460" y="1018"/>
                </a:lnTo>
                <a:lnTo>
                  <a:pt x="3403" y="1044"/>
                </a:lnTo>
                <a:lnTo>
                  <a:pt x="3460" y="1024"/>
                </a:lnTo>
                <a:lnTo>
                  <a:pt x="3460" y="1018"/>
                </a:lnTo>
                <a:lnTo>
                  <a:pt x="2276" y="2364"/>
                </a:lnTo>
                <a:lnTo>
                  <a:pt x="1195" y="727"/>
                </a:lnTo>
                <a:lnTo>
                  <a:pt x="1200" y="722"/>
                </a:lnTo>
                <a:lnTo>
                  <a:pt x="1206" y="722"/>
                </a:lnTo>
                <a:lnTo>
                  <a:pt x="1206" y="717"/>
                </a:lnTo>
                <a:lnTo>
                  <a:pt x="1200" y="717"/>
                </a:lnTo>
                <a:lnTo>
                  <a:pt x="1195" y="722"/>
                </a:lnTo>
                <a:lnTo>
                  <a:pt x="1195" y="727"/>
                </a:lnTo>
                <a:lnTo>
                  <a:pt x="2276" y="2364"/>
                </a:lnTo>
                <a:lnTo>
                  <a:pt x="1180" y="561"/>
                </a:lnTo>
                <a:lnTo>
                  <a:pt x="1185" y="561"/>
                </a:lnTo>
                <a:lnTo>
                  <a:pt x="1180" y="566"/>
                </a:lnTo>
                <a:lnTo>
                  <a:pt x="1174" y="577"/>
                </a:lnTo>
                <a:lnTo>
                  <a:pt x="1180" y="572"/>
                </a:lnTo>
                <a:lnTo>
                  <a:pt x="1174" y="577"/>
                </a:lnTo>
                <a:lnTo>
                  <a:pt x="1180" y="577"/>
                </a:lnTo>
                <a:lnTo>
                  <a:pt x="1174" y="577"/>
                </a:lnTo>
                <a:lnTo>
                  <a:pt x="1180" y="577"/>
                </a:lnTo>
                <a:lnTo>
                  <a:pt x="1185" y="577"/>
                </a:lnTo>
                <a:lnTo>
                  <a:pt x="1190" y="577"/>
                </a:lnTo>
                <a:lnTo>
                  <a:pt x="1200" y="566"/>
                </a:lnTo>
                <a:lnTo>
                  <a:pt x="1200" y="561"/>
                </a:lnTo>
                <a:lnTo>
                  <a:pt x="1206" y="561"/>
                </a:lnTo>
                <a:lnTo>
                  <a:pt x="1206" y="556"/>
                </a:lnTo>
                <a:lnTo>
                  <a:pt x="1195" y="556"/>
                </a:lnTo>
                <a:lnTo>
                  <a:pt x="1190" y="556"/>
                </a:lnTo>
                <a:lnTo>
                  <a:pt x="1190" y="561"/>
                </a:lnTo>
                <a:lnTo>
                  <a:pt x="1180" y="561"/>
                </a:lnTo>
                <a:lnTo>
                  <a:pt x="2276" y="2364"/>
                </a:lnTo>
                <a:lnTo>
                  <a:pt x="1174" y="779"/>
                </a:lnTo>
                <a:lnTo>
                  <a:pt x="1159" y="790"/>
                </a:lnTo>
                <a:lnTo>
                  <a:pt x="1164" y="790"/>
                </a:lnTo>
                <a:lnTo>
                  <a:pt x="1154" y="795"/>
                </a:lnTo>
                <a:lnTo>
                  <a:pt x="1143" y="805"/>
                </a:lnTo>
                <a:lnTo>
                  <a:pt x="1138" y="811"/>
                </a:lnTo>
                <a:lnTo>
                  <a:pt x="1143" y="811"/>
                </a:lnTo>
                <a:lnTo>
                  <a:pt x="1138" y="816"/>
                </a:lnTo>
                <a:lnTo>
                  <a:pt x="1143" y="811"/>
                </a:lnTo>
                <a:lnTo>
                  <a:pt x="1143" y="816"/>
                </a:lnTo>
                <a:lnTo>
                  <a:pt x="1143" y="811"/>
                </a:lnTo>
                <a:lnTo>
                  <a:pt x="1148" y="816"/>
                </a:lnTo>
                <a:lnTo>
                  <a:pt x="1148" y="811"/>
                </a:lnTo>
                <a:lnTo>
                  <a:pt x="1164" y="800"/>
                </a:lnTo>
                <a:lnTo>
                  <a:pt x="1164" y="795"/>
                </a:lnTo>
                <a:lnTo>
                  <a:pt x="1169" y="790"/>
                </a:lnTo>
                <a:lnTo>
                  <a:pt x="1174" y="779"/>
                </a:lnTo>
                <a:lnTo>
                  <a:pt x="2276" y="2364"/>
                </a:lnTo>
                <a:lnTo>
                  <a:pt x="1128" y="847"/>
                </a:lnTo>
                <a:lnTo>
                  <a:pt x="1133" y="847"/>
                </a:lnTo>
                <a:lnTo>
                  <a:pt x="1133" y="842"/>
                </a:lnTo>
                <a:lnTo>
                  <a:pt x="1128" y="847"/>
                </a:lnTo>
                <a:lnTo>
                  <a:pt x="2276" y="2364"/>
                </a:lnTo>
                <a:lnTo>
                  <a:pt x="1206" y="826"/>
                </a:lnTo>
                <a:lnTo>
                  <a:pt x="1211" y="826"/>
                </a:lnTo>
                <a:lnTo>
                  <a:pt x="1216" y="821"/>
                </a:lnTo>
                <a:lnTo>
                  <a:pt x="1221" y="821"/>
                </a:lnTo>
                <a:lnTo>
                  <a:pt x="1221" y="816"/>
                </a:lnTo>
                <a:lnTo>
                  <a:pt x="1216" y="811"/>
                </a:lnTo>
                <a:lnTo>
                  <a:pt x="1211" y="811"/>
                </a:lnTo>
                <a:lnTo>
                  <a:pt x="1206" y="816"/>
                </a:lnTo>
                <a:lnTo>
                  <a:pt x="1206" y="821"/>
                </a:lnTo>
                <a:lnTo>
                  <a:pt x="1206" y="826"/>
                </a:lnTo>
                <a:lnTo>
                  <a:pt x="2276" y="2364"/>
                </a:lnTo>
                <a:lnTo>
                  <a:pt x="1138" y="826"/>
                </a:lnTo>
                <a:lnTo>
                  <a:pt x="1138" y="821"/>
                </a:lnTo>
                <a:lnTo>
                  <a:pt x="1128" y="821"/>
                </a:lnTo>
                <a:lnTo>
                  <a:pt x="1122" y="826"/>
                </a:lnTo>
                <a:lnTo>
                  <a:pt x="1117" y="831"/>
                </a:lnTo>
                <a:lnTo>
                  <a:pt x="1122" y="831"/>
                </a:lnTo>
                <a:lnTo>
                  <a:pt x="1117" y="831"/>
                </a:lnTo>
                <a:lnTo>
                  <a:pt x="1122" y="831"/>
                </a:lnTo>
                <a:lnTo>
                  <a:pt x="1128" y="837"/>
                </a:lnTo>
                <a:lnTo>
                  <a:pt x="1128" y="831"/>
                </a:lnTo>
                <a:lnTo>
                  <a:pt x="1133" y="831"/>
                </a:lnTo>
                <a:lnTo>
                  <a:pt x="1138" y="826"/>
                </a:lnTo>
                <a:lnTo>
                  <a:pt x="2276" y="2364"/>
                </a:lnTo>
                <a:lnTo>
                  <a:pt x="1206" y="785"/>
                </a:lnTo>
                <a:lnTo>
                  <a:pt x="1206" y="779"/>
                </a:lnTo>
                <a:lnTo>
                  <a:pt x="1211" y="779"/>
                </a:lnTo>
                <a:lnTo>
                  <a:pt x="1216" y="774"/>
                </a:lnTo>
                <a:lnTo>
                  <a:pt x="1216" y="769"/>
                </a:lnTo>
                <a:lnTo>
                  <a:pt x="1211" y="769"/>
                </a:lnTo>
                <a:lnTo>
                  <a:pt x="1200" y="774"/>
                </a:lnTo>
                <a:lnTo>
                  <a:pt x="1195" y="774"/>
                </a:lnTo>
                <a:lnTo>
                  <a:pt x="1195" y="779"/>
                </a:lnTo>
                <a:lnTo>
                  <a:pt x="1195" y="785"/>
                </a:lnTo>
                <a:lnTo>
                  <a:pt x="1195" y="779"/>
                </a:lnTo>
                <a:lnTo>
                  <a:pt x="1195" y="785"/>
                </a:lnTo>
                <a:lnTo>
                  <a:pt x="1200" y="785"/>
                </a:lnTo>
                <a:lnTo>
                  <a:pt x="1206" y="785"/>
                </a:lnTo>
                <a:lnTo>
                  <a:pt x="2276" y="2364"/>
                </a:lnTo>
                <a:lnTo>
                  <a:pt x="1403" y="463"/>
                </a:lnTo>
                <a:lnTo>
                  <a:pt x="1398" y="463"/>
                </a:lnTo>
                <a:lnTo>
                  <a:pt x="1393" y="463"/>
                </a:lnTo>
                <a:lnTo>
                  <a:pt x="1387" y="468"/>
                </a:lnTo>
                <a:lnTo>
                  <a:pt x="1382" y="468"/>
                </a:lnTo>
                <a:lnTo>
                  <a:pt x="1377" y="473"/>
                </a:lnTo>
                <a:lnTo>
                  <a:pt x="1377" y="478"/>
                </a:lnTo>
                <a:lnTo>
                  <a:pt x="1377" y="483"/>
                </a:lnTo>
                <a:lnTo>
                  <a:pt x="1382" y="478"/>
                </a:lnTo>
                <a:lnTo>
                  <a:pt x="1382" y="483"/>
                </a:lnTo>
                <a:lnTo>
                  <a:pt x="1382" y="478"/>
                </a:lnTo>
                <a:lnTo>
                  <a:pt x="1382" y="483"/>
                </a:lnTo>
                <a:lnTo>
                  <a:pt x="1387" y="478"/>
                </a:lnTo>
                <a:lnTo>
                  <a:pt x="1393" y="478"/>
                </a:lnTo>
                <a:lnTo>
                  <a:pt x="1398" y="473"/>
                </a:lnTo>
                <a:lnTo>
                  <a:pt x="1403" y="468"/>
                </a:lnTo>
                <a:lnTo>
                  <a:pt x="1403" y="463"/>
                </a:lnTo>
                <a:lnTo>
                  <a:pt x="2276" y="2364"/>
                </a:lnTo>
                <a:lnTo>
                  <a:pt x="1242" y="894"/>
                </a:lnTo>
                <a:lnTo>
                  <a:pt x="1237" y="894"/>
                </a:lnTo>
                <a:lnTo>
                  <a:pt x="1237" y="889"/>
                </a:lnTo>
                <a:lnTo>
                  <a:pt x="1231" y="889"/>
                </a:lnTo>
                <a:lnTo>
                  <a:pt x="1216" y="899"/>
                </a:lnTo>
                <a:lnTo>
                  <a:pt x="1211" y="899"/>
                </a:lnTo>
                <a:lnTo>
                  <a:pt x="1211" y="904"/>
                </a:lnTo>
                <a:lnTo>
                  <a:pt x="1206" y="909"/>
                </a:lnTo>
                <a:lnTo>
                  <a:pt x="1206" y="915"/>
                </a:lnTo>
                <a:lnTo>
                  <a:pt x="1206" y="920"/>
                </a:lnTo>
                <a:lnTo>
                  <a:pt x="1211" y="920"/>
                </a:lnTo>
                <a:lnTo>
                  <a:pt x="1216" y="920"/>
                </a:lnTo>
                <a:lnTo>
                  <a:pt x="1221" y="920"/>
                </a:lnTo>
                <a:lnTo>
                  <a:pt x="1226" y="915"/>
                </a:lnTo>
                <a:lnTo>
                  <a:pt x="1231" y="915"/>
                </a:lnTo>
                <a:lnTo>
                  <a:pt x="1231" y="909"/>
                </a:lnTo>
                <a:lnTo>
                  <a:pt x="1237" y="904"/>
                </a:lnTo>
                <a:lnTo>
                  <a:pt x="1242" y="899"/>
                </a:lnTo>
                <a:lnTo>
                  <a:pt x="1242" y="894"/>
                </a:lnTo>
                <a:lnTo>
                  <a:pt x="2276" y="2364"/>
                </a:lnTo>
                <a:lnTo>
                  <a:pt x="1502" y="94"/>
                </a:lnTo>
                <a:lnTo>
                  <a:pt x="1502" y="99"/>
                </a:lnTo>
                <a:lnTo>
                  <a:pt x="1512" y="99"/>
                </a:lnTo>
                <a:lnTo>
                  <a:pt x="1512" y="94"/>
                </a:lnTo>
                <a:lnTo>
                  <a:pt x="1507" y="94"/>
                </a:lnTo>
                <a:lnTo>
                  <a:pt x="1502" y="94"/>
                </a:lnTo>
                <a:lnTo>
                  <a:pt x="2276" y="2364"/>
                </a:lnTo>
                <a:lnTo>
                  <a:pt x="1522" y="156"/>
                </a:lnTo>
                <a:lnTo>
                  <a:pt x="1522" y="161"/>
                </a:lnTo>
                <a:lnTo>
                  <a:pt x="1528" y="156"/>
                </a:lnTo>
                <a:lnTo>
                  <a:pt x="1522" y="156"/>
                </a:lnTo>
                <a:lnTo>
                  <a:pt x="2276" y="2364"/>
                </a:lnTo>
                <a:lnTo>
                  <a:pt x="3346" y="1579"/>
                </a:lnTo>
                <a:lnTo>
                  <a:pt x="3325" y="1507"/>
                </a:lnTo>
                <a:lnTo>
                  <a:pt x="3299" y="1455"/>
                </a:lnTo>
                <a:lnTo>
                  <a:pt x="3304" y="1476"/>
                </a:lnTo>
                <a:lnTo>
                  <a:pt x="3346" y="1579"/>
                </a:lnTo>
                <a:lnTo>
                  <a:pt x="2276" y="2364"/>
                </a:lnTo>
                <a:lnTo>
                  <a:pt x="1491" y="442"/>
                </a:lnTo>
                <a:lnTo>
                  <a:pt x="1486" y="442"/>
                </a:lnTo>
                <a:lnTo>
                  <a:pt x="1486" y="447"/>
                </a:lnTo>
                <a:lnTo>
                  <a:pt x="1491" y="442"/>
                </a:lnTo>
                <a:lnTo>
                  <a:pt x="2276" y="2364"/>
                </a:lnTo>
                <a:lnTo>
                  <a:pt x="1512" y="83"/>
                </a:lnTo>
                <a:lnTo>
                  <a:pt x="1507" y="89"/>
                </a:lnTo>
                <a:lnTo>
                  <a:pt x="1512" y="89"/>
                </a:lnTo>
                <a:lnTo>
                  <a:pt x="1512" y="83"/>
                </a:lnTo>
                <a:lnTo>
                  <a:pt x="2276" y="2364"/>
                </a:lnTo>
                <a:lnTo>
                  <a:pt x="1522" y="166"/>
                </a:lnTo>
                <a:lnTo>
                  <a:pt x="1528" y="166"/>
                </a:lnTo>
                <a:lnTo>
                  <a:pt x="1528" y="161"/>
                </a:lnTo>
                <a:lnTo>
                  <a:pt x="1522" y="161"/>
                </a:lnTo>
                <a:lnTo>
                  <a:pt x="1522" y="166"/>
                </a:lnTo>
                <a:lnTo>
                  <a:pt x="1522" y="161"/>
                </a:lnTo>
                <a:lnTo>
                  <a:pt x="1522" y="166"/>
                </a:lnTo>
                <a:lnTo>
                  <a:pt x="2276" y="2364"/>
                </a:lnTo>
                <a:lnTo>
                  <a:pt x="1522" y="208"/>
                </a:lnTo>
                <a:lnTo>
                  <a:pt x="1522" y="203"/>
                </a:lnTo>
                <a:lnTo>
                  <a:pt x="1528" y="203"/>
                </a:lnTo>
                <a:lnTo>
                  <a:pt x="1533" y="198"/>
                </a:lnTo>
                <a:lnTo>
                  <a:pt x="1538" y="198"/>
                </a:lnTo>
                <a:lnTo>
                  <a:pt x="1538" y="192"/>
                </a:lnTo>
                <a:lnTo>
                  <a:pt x="1543" y="187"/>
                </a:lnTo>
                <a:lnTo>
                  <a:pt x="1543" y="182"/>
                </a:lnTo>
                <a:lnTo>
                  <a:pt x="1543" y="177"/>
                </a:lnTo>
                <a:lnTo>
                  <a:pt x="1538" y="177"/>
                </a:lnTo>
                <a:lnTo>
                  <a:pt x="1533" y="177"/>
                </a:lnTo>
                <a:lnTo>
                  <a:pt x="1517" y="182"/>
                </a:lnTo>
                <a:lnTo>
                  <a:pt x="1517" y="187"/>
                </a:lnTo>
                <a:lnTo>
                  <a:pt x="1512" y="192"/>
                </a:lnTo>
                <a:lnTo>
                  <a:pt x="1512" y="198"/>
                </a:lnTo>
                <a:lnTo>
                  <a:pt x="1507" y="203"/>
                </a:lnTo>
                <a:lnTo>
                  <a:pt x="1512" y="203"/>
                </a:lnTo>
                <a:lnTo>
                  <a:pt x="1507" y="208"/>
                </a:lnTo>
                <a:lnTo>
                  <a:pt x="1512" y="203"/>
                </a:lnTo>
                <a:lnTo>
                  <a:pt x="1512" y="208"/>
                </a:lnTo>
                <a:lnTo>
                  <a:pt x="1517" y="208"/>
                </a:lnTo>
                <a:lnTo>
                  <a:pt x="1522" y="203"/>
                </a:lnTo>
                <a:lnTo>
                  <a:pt x="1522" y="208"/>
                </a:lnTo>
                <a:lnTo>
                  <a:pt x="2276" y="2364"/>
                </a:lnTo>
                <a:lnTo>
                  <a:pt x="1408" y="416"/>
                </a:lnTo>
                <a:lnTo>
                  <a:pt x="1403" y="411"/>
                </a:lnTo>
                <a:lnTo>
                  <a:pt x="1398" y="411"/>
                </a:lnTo>
                <a:lnTo>
                  <a:pt x="1393" y="411"/>
                </a:lnTo>
                <a:lnTo>
                  <a:pt x="1393" y="416"/>
                </a:lnTo>
                <a:lnTo>
                  <a:pt x="1387" y="416"/>
                </a:lnTo>
                <a:lnTo>
                  <a:pt x="1387" y="421"/>
                </a:lnTo>
                <a:lnTo>
                  <a:pt x="1393" y="421"/>
                </a:lnTo>
                <a:lnTo>
                  <a:pt x="1393" y="426"/>
                </a:lnTo>
                <a:lnTo>
                  <a:pt x="1398" y="421"/>
                </a:lnTo>
                <a:lnTo>
                  <a:pt x="1403" y="416"/>
                </a:lnTo>
                <a:lnTo>
                  <a:pt x="1408" y="416"/>
                </a:lnTo>
                <a:lnTo>
                  <a:pt x="2276" y="2364"/>
                </a:lnTo>
                <a:lnTo>
                  <a:pt x="1507" y="104"/>
                </a:lnTo>
                <a:lnTo>
                  <a:pt x="1507" y="109"/>
                </a:lnTo>
                <a:lnTo>
                  <a:pt x="1512" y="109"/>
                </a:lnTo>
                <a:lnTo>
                  <a:pt x="1512" y="114"/>
                </a:lnTo>
                <a:lnTo>
                  <a:pt x="1512" y="109"/>
                </a:lnTo>
                <a:lnTo>
                  <a:pt x="1512" y="114"/>
                </a:lnTo>
                <a:lnTo>
                  <a:pt x="1517" y="109"/>
                </a:lnTo>
                <a:lnTo>
                  <a:pt x="1522" y="104"/>
                </a:lnTo>
                <a:lnTo>
                  <a:pt x="1528" y="104"/>
                </a:lnTo>
                <a:lnTo>
                  <a:pt x="1522" y="99"/>
                </a:lnTo>
                <a:lnTo>
                  <a:pt x="1517" y="99"/>
                </a:lnTo>
                <a:lnTo>
                  <a:pt x="1507" y="104"/>
                </a:lnTo>
                <a:lnTo>
                  <a:pt x="2276" y="2364"/>
                </a:lnTo>
                <a:lnTo>
                  <a:pt x="1439" y="535"/>
                </a:lnTo>
                <a:lnTo>
                  <a:pt x="1439" y="530"/>
                </a:lnTo>
                <a:lnTo>
                  <a:pt x="1434" y="525"/>
                </a:lnTo>
                <a:lnTo>
                  <a:pt x="1429" y="530"/>
                </a:lnTo>
                <a:lnTo>
                  <a:pt x="1434" y="535"/>
                </a:lnTo>
                <a:lnTo>
                  <a:pt x="1439" y="535"/>
                </a:lnTo>
                <a:lnTo>
                  <a:pt x="2276" y="2364"/>
                </a:lnTo>
                <a:lnTo>
                  <a:pt x="1408" y="608"/>
                </a:lnTo>
                <a:lnTo>
                  <a:pt x="1413" y="608"/>
                </a:lnTo>
                <a:lnTo>
                  <a:pt x="1419" y="603"/>
                </a:lnTo>
                <a:lnTo>
                  <a:pt x="1413" y="598"/>
                </a:lnTo>
                <a:lnTo>
                  <a:pt x="1408" y="603"/>
                </a:lnTo>
                <a:lnTo>
                  <a:pt x="1408" y="608"/>
                </a:lnTo>
                <a:lnTo>
                  <a:pt x="2276" y="2364"/>
                </a:lnTo>
                <a:lnTo>
                  <a:pt x="1444" y="385"/>
                </a:lnTo>
                <a:lnTo>
                  <a:pt x="1444" y="390"/>
                </a:lnTo>
                <a:lnTo>
                  <a:pt x="1439" y="385"/>
                </a:lnTo>
                <a:lnTo>
                  <a:pt x="1439" y="390"/>
                </a:lnTo>
                <a:lnTo>
                  <a:pt x="1434" y="390"/>
                </a:lnTo>
                <a:lnTo>
                  <a:pt x="1429" y="390"/>
                </a:lnTo>
                <a:lnTo>
                  <a:pt x="1429" y="395"/>
                </a:lnTo>
                <a:lnTo>
                  <a:pt x="1429" y="400"/>
                </a:lnTo>
                <a:lnTo>
                  <a:pt x="1429" y="405"/>
                </a:lnTo>
                <a:lnTo>
                  <a:pt x="1429" y="411"/>
                </a:lnTo>
                <a:lnTo>
                  <a:pt x="1429" y="405"/>
                </a:lnTo>
                <a:lnTo>
                  <a:pt x="1429" y="411"/>
                </a:lnTo>
                <a:lnTo>
                  <a:pt x="1429" y="416"/>
                </a:lnTo>
                <a:lnTo>
                  <a:pt x="1434" y="411"/>
                </a:lnTo>
                <a:lnTo>
                  <a:pt x="1434" y="416"/>
                </a:lnTo>
                <a:lnTo>
                  <a:pt x="1439" y="416"/>
                </a:lnTo>
                <a:lnTo>
                  <a:pt x="1444" y="416"/>
                </a:lnTo>
                <a:lnTo>
                  <a:pt x="1450" y="411"/>
                </a:lnTo>
                <a:lnTo>
                  <a:pt x="1455" y="411"/>
                </a:lnTo>
                <a:lnTo>
                  <a:pt x="1460" y="405"/>
                </a:lnTo>
                <a:lnTo>
                  <a:pt x="1460" y="400"/>
                </a:lnTo>
                <a:lnTo>
                  <a:pt x="1465" y="400"/>
                </a:lnTo>
                <a:lnTo>
                  <a:pt x="1460" y="395"/>
                </a:lnTo>
                <a:lnTo>
                  <a:pt x="1465" y="395"/>
                </a:lnTo>
                <a:lnTo>
                  <a:pt x="1460" y="395"/>
                </a:lnTo>
                <a:lnTo>
                  <a:pt x="1460" y="390"/>
                </a:lnTo>
                <a:lnTo>
                  <a:pt x="1465" y="390"/>
                </a:lnTo>
                <a:lnTo>
                  <a:pt x="1460" y="390"/>
                </a:lnTo>
                <a:lnTo>
                  <a:pt x="1455" y="390"/>
                </a:lnTo>
                <a:lnTo>
                  <a:pt x="1455" y="385"/>
                </a:lnTo>
                <a:lnTo>
                  <a:pt x="1455" y="390"/>
                </a:lnTo>
                <a:lnTo>
                  <a:pt x="1455" y="385"/>
                </a:lnTo>
                <a:lnTo>
                  <a:pt x="1450" y="385"/>
                </a:lnTo>
                <a:lnTo>
                  <a:pt x="1450" y="390"/>
                </a:lnTo>
                <a:lnTo>
                  <a:pt x="1450" y="385"/>
                </a:lnTo>
                <a:lnTo>
                  <a:pt x="1444" y="385"/>
                </a:lnTo>
                <a:lnTo>
                  <a:pt x="2276" y="2364"/>
                </a:lnTo>
                <a:lnTo>
                  <a:pt x="1444" y="468"/>
                </a:lnTo>
                <a:lnTo>
                  <a:pt x="1434" y="473"/>
                </a:lnTo>
                <a:lnTo>
                  <a:pt x="1434" y="468"/>
                </a:lnTo>
                <a:lnTo>
                  <a:pt x="1429" y="463"/>
                </a:lnTo>
                <a:lnTo>
                  <a:pt x="1424" y="463"/>
                </a:lnTo>
                <a:lnTo>
                  <a:pt x="1419" y="468"/>
                </a:lnTo>
                <a:lnTo>
                  <a:pt x="1413" y="473"/>
                </a:lnTo>
                <a:lnTo>
                  <a:pt x="1408" y="483"/>
                </a:lnTo>
                <a:lnTo>
                  <a:pt x="1413" y="483"/>
                </a:lnTo>
                <a:lnTo>
                  <a:pt x="1408" y="489"/>
                </a:lnTo>
                <a:lnTo>
                  <a:pt x="1413" y="489"/>
                </a:lnTo>
                <a:lnTo>
                  <a:pt x="1419" y="489"/>
                </a:lnTo>
                <a:lnTo>
                  <a:pt x="1424" y="483"/>
                </a:lnTo>
                <a:lnTo>
                  <a:pt x="1429" y="483"/>
                </a:lnTo>
                <a:lnTo>
                  <a:pt x="1429" y="489"/>
                </a:lnTo>
                <a:lnTo>
                  <a:pt x="1434" y="489"/>
                </a:lnTo>
                <a:lnTo>
                  <a:pt x="1429" y="489"/>
                </a:lnTo>
                <a:lnTo>
                  <a:pt x="1434" y="489"/>
                </a:lnTo>
                <a:lnTo>
                  <a:pt x="1439" y="483"/>
                </a:lnTo>
                <a:lnTo>
                  <a:pt x="1444" y="478"/>
                </a:lnTo>
                <a:lnTo>
                  <a:pt x="1444" y="473"/>
                </a:lnTo>
                <a:lnTo>
                  <a:pt x="1444" y="468"/>
                </a:lnTo>
                <a:lnTo>
                  <a:pt x="2276" y="2364"/>
                </a:lnTo>
                <a:lnTo>
                  <a:pt x="1450" y="598"/>
                </a:lnTo>
                <a:lnTo>
                  <a:pt x="1455" y="592"/>
                </a:lnTo>
                <a:lnTo>
                  <a:pt x="1450" y="592"/>
                </a:lnTo>
                <a:lnTo>
                  <a:pt x="1450" y="598"/>
                </a:lnTo>
                <a:lnTo>
                  <a:pt x="2276" y="2364"/>
                </a:lnTo>
                <a:lnTo>
                  <a:pt x="3907" y="286"/>
                </a:lnTo>
                <a:lnTo>
                  <a:pt x="3902" y="286"/>
                </a:lnTo>
                <a:lnTo>
                  <a:pt x="3902" y="291"/>
                </a:lnTo>
                <a:lnTo>
                  <a:pt x="3907" y="291"/>
                </a:lnTo>
                <a:lnTo>
                  <a:pt x="3907" y="286"/>
                </a:lnTo>
                <a:lnTo>
                  <a:pt x="2276" y="2364"/>
                </a:lnTo>
                <a:lnTo>
                  <a:pt x="3876" y="255"/>
                </a:lnTo>
                <a:lnTo>
                  <a:pt x="3871" y="255"/>
                </a:lnTo>
                <a:lnTo>
                  <a:pt x="3865" y="250"/>
                </a:lnTo>
                <a:lnTo>
                  <a:pt x="3860" y="250"/>
                </a:lnTo>
                <a:lnTo>
                  <a:pt x="3845" y="244"/>
                </a:lnTo>
                <a:lnTo>
                  <a:pt x="3850" y="250"/>
                </a:lnTo>
                <a:lnTo>
                  <a:pt x="3845" y="255"/>
                </a:lnTo>
                <a:lnTo>
                  <a:pt x="3850" y="255"/>
                </a:lnTo>
                <a:lnTo>
                  <a:pt x="3855" y="255"/>
                </a:lnTo>
                <a:lnTo>
                  <a:pt x="3860" y="255"/>
                </a:lnTo>
                <a:lnTo>
                  <a:pt x="3865" y="255"/>
                </a:lnTo>
                <a:lnTo>
                  <a:pt x="3871" y="255"/>
                </a:lnTo>
                <a:lnTo>
                  <a:pt x="3871" y="260"/>
                </a:lnTo>
                <a:lnTo>
                  <a:pt x="3876" y="255"/>
                </a:lnTo>
                <a:lnTo>
                  <a:pt x="2276" y="2364"/>
                </a:lnTo>
                <a:lnTo>
                  <a:pt x="3793" y="198"/>
                </a:lnTo>
                <a:lnTo>
                  <a:pt x="3793" y="192"/>
                </a:lnTo>
                <a:lnTo>
                  <a:pt x="3788" y="192"/>
                </a:lnTo>
                <a:lnTo>
                  <a:pt x="3782" y="198"/>
                </a:lnTo>
                <a:lnTo>
                  <a:pt x="3782" y="203"/>
                </a:lnTo>
                <a:lnTo>
                  <a:pt x="3782" y="208"/>
                </a:lnTo>
                <a:lnTo>
                  <a:pt x="3788" y="203"/>
                </a:lnTo>
                <a:lnTo>
                  <a:pt x="3793" y="198"/>
                </a:lnTo>
                <a:lnTo>
                  <a:pt x="2276" y="2364"/>
                </a:lnTo>
                <a:lnTo>
                  <a:pt x="3814" y="234"/>
                </a:lnTo>
                <a:lnTo>
                  <a:pt x="3808" y="234"/>
                </a:lnTo>
                <a:lnTo>
                  <a:pt x="3819" y="234"/>
                </a:lnTo>
                <a:lnTo>
                  <a:pt x="3819" y="239"/>
                </a:lnTo>
                <a:lnTo>
                  <a:pt x="3824" y="239"/>
                </a:lnTo>
                <a:lnTo>
                  <a:pt x="3829" y="239"/>
                </a:lnTo>
                <a:lnTo>
                  <a:pt x="3829" y="234"/>
                </a:lnTo>
                <a:lnTo>
                  <a:pt x="3819" y="234"/>
                </a:lnTo>
                <a:lnTo>
                  <a:pt x="3814" y="234"/>
                </a:lnTo>
                <a:lnTo>
                  <a:pt x="2276" y="2364"/>
                </a:lnTo>
                <a:lnTo>
                  <a:pt x="3938" y="317"/>
                </a:lnTo>
                <a:lnTo>
                  <a:pt x="3933" y="317"/>
                </a:lnTo>
                <a:lnTo>
                  <a:pt x="3933" y="322"/>
                </a:lnTo>
                <a:lnTo>
                  <a:pt x="3938" y="317"/>
                </a:lnTo>
                <a:lnTo>
                  <a:pt x="2276" y="2364"/>
                </a:lnTo>
                <a:lnTo>
                  <a:pt x="644" y="0"/>
                </a:lnTo>
                <a:lnTo>
                  <a:pt x="686" y="89"/>
                </a:lnTo>
                <a:lnTo>
                  <a:pt x="717" y="172"/>
                </a:lnTo>
                <a:lnTo>
                  <a:pt x="686" y="78"/>
                </a:lnTo>
                <a:lnTo>
                  <a:pt x="650" y="0"/>
                </a:lnTo>
                <a:lnTo>
                  <a:pt x="644" y="0"/>
                </a:lnTo>
                <a:lnTo>
                  <a:pt x="2276" y="2364"/>
                </a:lnTo>
                <a:lnTo>
                  <a:pt x="738" y="509"/>
                </a:lnTo>
                <a:lnTo>
                  <a:pt x="728" y="452"/>
                </a:lnTo>
                <a:lnTo>
                  <a:pt x="728" y="411"/>
                </a:lnTo>
                <a:lnTo>
                  <a:pt x="712" y="385"/>
                </a:lnTo>
                <a:lnTo>
                  <a:pt x="728" y="447"/>
                </a:lnTo>
                <a:lnTo>
                  <a:pt x="738" y="509"/>
                </a:lnTo>
                <a:lnTo>
                  <a:pt x="2276" y="2364"/>
                </a:lnTo>
                <a:lnTo>
                  <a:pt x="5" y="982"/>
                </a:lnTo>
                <a:lnTo>
                  <a:pt x="11" y="982"/>
                </a:lnTo>
                <a:lnTo>
                  <a:pt x="11" y="977"/>
                </a:lnTo>
                <a:lnTo>
                  <a:pt x="0" y="982"/>
                </a:lnTo>
                <a:lnTo>
                  <a:pt x="0" y="987"/>
                </a:lnTo>
                <a:lnTo>
                  <a:pt x="5" y="982"/>
                </a:lnTo>
                <a:lnTo>
                  <a:pt x="2276" y="2364"/>
                </a:lnTo>
                <a:lnTo>
                  <a:pt x="4286" y="2998"/>
                </a:lnTo>
                <a:lnTo>
                  <a:pt x="4281" y="3003"/>
                </a:lnTo>
                <a:lnTo>
                  <a:pt x="4292" y="3003"/>
                </a:lnTo>
                <a:lnTo>
                  <a:pt x="4292" y="2998"/>
                </a:lnTo>
                <a:lnTo>
                  <a:pt x="4286" y="2998"/>
                </a:lnTo>
                <a:lnTo>
                  <a:pt x="2276" y="2364"/>
                </a:lnTo>
                <a:lnTo>
                  <a:pt x="3938" y="286"/>
                </a:lnTo>
                <a:lnTo>
                  <a:pt x="3933" y="286"/>
                </a:lnTo>
                <a:lnTo>
                  <a:pt x="3933" y="291"/>
                </a:lnTo>
                <a:lnTo>
                  <a:pt x="3938" y="291"/>
                </a:lnTo>
                <a:lnTo>
                  <a:pt x="3938" y="286"/>
                </a:lnTo>
                <a:lnTo>
                  <a:pt x="3938" y="291"/>
                </a:lnTo>
                <a:lnTo>
                  <a:pt x="3938" y="286"/>
                </a:lnTo>
                <a:lnTo>
                  <a:pt x="2276" y="2364"/>
                </a:lnTo>
                <a:lnTo>
                  <a:pt x="3985" y="296"/>
                </a:lnTo>
                <a:lnTo>
                  <a:pt x="3990" y="302"/>
                </a:lnTo>
                <a:lnTo>
                  <a:pt x="3990" y="296"/>
                </a:lnTo>
                <a:lnTo>
                  <a:pt x="3985" y="296"/>
                </a:lnTo>
                <a:lnTo>
                  <a:pt x="2276" y="2364"/>
                </a:lnTo>
                <a:lnTo>
                  <a:pt x="4364" y="3018"/>
                </a:lnTo>
                <a:lnTo>
                  <a:pt x="4364" y="3008"/>
                </a:lnTo>
                <a:lnTo>
                  <a:pt x="4359" y="3013"/>
                </a:lnTo>
                <a:lnTo>
                  <a:pt x="4359" y="3018"/>
                </a:lnTo>
                <a:lnTo>
                  <a:pt x="4364" y="3018"/>
                </a:lnTo>
                <a:lnTo>
                  <a:pt x="2276" y="2364"/>
                </a:lnTo>
                <a:lnTo>
                  <a:pt x="4369" y="515"/>
                </a:lnTo>
                <a:lnTo>
                  <a:pt x="4375" y="499"/>
                </a:lnTo>
                <a:lnTo>
                  <a:pt x="4369" y="494"/>
                </a:lnTo>
                <a:lnTo>
                  <a:pt x="4359" y="478"/>
                </a:lnTo>
                <a:lnTo>
                  <a:pt x="4343" y="473"/>
                </a:lnTo>
                <a:lnTo>
                  <a:pt x="4328" y="478"/>
                </a:lnTo>
                <a:lnTo>
                  <a:pt x="4292" y="483"/>
                </a:lnTo>
                <a:lnTo>
                  <a:pt x="4286" y="483"/>
                </a:lnTo>
                <a:lnTo>
                  <a:pt x="4286" y="473"/>
                </a:lnTo>
                <a:lnTo>
                  <a:pt x="4286" y="463"/>
                </a:lnTo>
                <a:lnTo>
                  <a:pt x="4271" y="442"/>
                </a:lnTo>
                <a:lnTo>
                  <a:pt x="4255" y="431"/>
                </a:lnTo>
                <a:lnTo>
                  <a:pt x="4260" y="426"/>
                </a:lnTo>
                <a:lnTo>
                  <a:pt x="4266" y="421"/>
                </a:lnTo>
                <a:lnTo>
                  <a:pt x="4276" y="411"/>
                </a:lnTo>
                <a:lnTo>
                  <a:pt x="4281" y="405"/>
                </a:lnTo>
                <a:lnTo>
                  <a:pt x="4276" y="395"/>
                </a:lnTo>
                <a:lnTo>
                  <a:pt x="4250" y="385"/>
                </a:lnTo>
                <a:lnTo>
                  <a:pt x="4234" y="374"/>
                </a:lnTo>
                <a:lnTo>
                  <a:pt x="4229" y="364"/>
                </a:lnTo>
                <a:lnTo>
                  <a:pt x="4229" y="359"/>
                </a:lnTo>
                <a:lnTo>
                  <a:pt x="4250" y="322"/>
                </a:lnTo>
                <a:lnTo>
                  <a:pt x="4250" y="312"/>
                </a:lnTo>
                <a:lnTo>
                  <a:pt x="4240" y="296"/>
                </a:lnTo>
                <a:lnTo>
                  <a:pt x="4208" y="291"/>
                </a:lnTo>
                <a:lnTo>
                  <a:pt x="4198" y="286"/>
                </a:lnTo>
                <a:lnTo>
                  <a:pt x="4193" y="276"/>
                </a:lnTo>
                <a:lnTo>
                  <a:pt x="4198" y="260"/>
                </a:lnTo>
                <a:lnTo>
                  <a:pt x="4208" y="239"/>
                </a:lnTo>
                <a:lnTo>
                  <a:pt x="4219" y="224"/>
                </a:lnTo>
                <a:lnTo>
                  <a:pt x="4208" y="218"/>
                </a:lnTo>
                <a:lnTo>
                  <a:pt x="4193" y="218"/>
                </a:lnTo>
                <a:lnTo>
                  <a:pt x="4177" y="218"/>
                </a:lnTo>
                <a:lnTo>
                  <a:pt x="4167" y="218"/>
                </a:lnTo>
                <a:lnTo>
                  <a:pt x="4162" y="208"/>
                </a:lnTo>
                <a:lnTo>
                  <a:pt x="4156" y="177"/>
                </a:lnTo>
                <a:lnTo>
                  <a:pt x="4156" y="166"/>
                </a:lnTo>
                <a:lnTo>
                  <a:pt x="4141" y="156"/>
                </a:lnTo>
                <a:lnTo>
                  <a:pt x="4099" y="135"/>
                </a:lnTo>
                <a:lnTo>
                  <a:pt x="4073" y="130"/>
                </a:lnTo>
                <a:lnTo>
                  <a:pt x="4079" y="130"/>
                </a:lnTo>
                <a:lnTo>
                  <a:pt x="4073" y="125"/>
                </a:lnTo>
                <a:lnTo>
                  <a:pt x="4063" y="114"/>
                </a:lnTo>
                <a:lnTo>
                  <a:pt x="4053" y="120"/>
                </a:lnTo>
                <a:lnTo>
                  <a:pt x="4042" y="125"/>
                </a:lnTo>
                <a:lnTo>
                  <a:pt x="4027" y="135"/>
                </a:lnTo>
                <a:lnTo>
                  <a:pt x="4006" y="146"/>
                </a:lnTo>
                <a:lnTo>
                  <a:pt x="3985" y="146"/>
                </a:lnTo>
                <a:lnTo>
                  <a:pt x="3975" y="140"/>
                </a:lnTo>
                <a:lnTo>
                  <a:pt x="3959" y="130"/>
                </a:lnTo>
                <a:lnTo>
                  <a:pt x="3954" y="120"/>
                </a:lnTo>
                <a:lnTo>
                  <a:pt x="3949" y="125"/>
                </a:lnTo>
                <a:lnTo>
                  <a:pt x="3943" y="140"/>
                </a:lnTo>
                <a:lnTo>
                  <a:pt x="3949" y="151"/>
                </a:lnTo>
                <a:lnTo>
                  <a:pt x="3954" y="156"/>
                </a:lnTo>
                <a:lnTo>
                  <a:pt x="3969" y="166"/>
                </a:lnTo>
                <a:lnTo>
                  <a:pt x="3969" y="172"/>
                </a:lnTo>
                <a:lnTo>
                  <a:pt x="3969" y="166"/>
                </a:lnTo>
                <a:lnTo>
                  <a:pt x="3980" y="177"/>
                </a:lnTo>
                <a:lnTo>
                  <a:pt x="3975" y="187"/>
                </a:lnTo>
                <a:lnTo>
                  <a:pt x="3975" y="198"/>
                </a:lnTo>
                <a:lnTo>
                  <a:pt x="3985" y="208"/>
                </a:lnTo>
                <a:lnTo>
                  <a:pt x="4011" y="234"/>
                </a:lnTo>
                <a:lnTo>
                  <a:pt x="4037" y="255"/>
                </a:lnTo>
                <a:lnTo>
                  <a:pt x="4042" y="276"/>
                </a:lnTo>
                <a:lnTo>
                  <a:pt x="4042" y="281"/>
                </a:lnTo>
                <a:lnTo>
                  <a:pt x="4032" y="291"/>
                </a:lnTo>
                <a:lnTo>
                  <a:pt x="3995" y="260"/>
                </a:lnTo>
                <a:lnTo>
                  <a:pt x="3969" y="244"/>
                </a:lnTo>
                <a:lnTo>
                  <a:pt x="3933" y="229"/>
                </a:lnTo>
                <a:lnTo>
                  <a:pt x="3912" y="218"/>
                </a:lnTo>
                <a:lnTo>
                  <a:pt x="3891" y="192"/>
                </a:lnTo>
                <a:lnTo>
                  <a:pt x="3850" y="151"/>
                </a:lnTo>
                <a:lnTo>
                  <a:pt x="3871" y="182"/>
                </a:lnTo>
                <a:lnTo>
                  <a:pt x="3881" y="192"/>
                </a:lnTo>
                <a:lnTo>
                  <a:pt x="3876" y="198"/>
                </a:lnTo>
                <a:lnTo>
                  <a:pt x="3876" y="192"/>
                </a:lnTo>
                <a:lnTo>
                  <a:pt x="3782" y="125"/>
                </a:lnTo>
                <a:lnTo>
                  <a:pt x="3788" y="120"/>
                </a:lnTo>
                <a:lnTo>
                  <a:pt x="3782" y="120"/>
                </a:lnTo>
                <a:lnTo>
                  <a:pt x="3788" y="120"/>
                </a:lnTo>
                <a:lnTo>
                  <a:pt x="3788" y="114"/>
                </a:lnTo>
                <a:lnTo>
                  <a:pt x="3782" y="114"/>
                </a:lnTo>
                <a:lnTo>
                  <a:pt x="3788" y="114"/>
                </a:lnTo>
                <a:lnTo>
                  <a:pt x="3782" y="114"/>
                </a:lnTo>
                <a:lnTo>
                  <a:pt x="3777" y="120"/>
                </a:lnTo>
                <a:lnTo>
                  <a:pt x="3694" y="57"/>
                </a:lnTo>
                <a:lnTo>
                  <a:pt x="3689" y="42"/>
                </a:lnTo>
                <a:lnTo>
                  <a:pt x="3689" y="37"/>
                </a:lnTo>
                <a:lnTo>
                  <a:pt x="3684" y="47"/>
                </a:lnTo>
                <a:lnTo>
                  <a:pt x="3678" y="42"/>
                </a:lnTo>
                <a:lnTo>
                  <a:pt x="3684" y="31"/>
                </a:lnTo>
                <a:lnTo>
                  <a:pt x="3684" y="26"/>
                </a:lnTo>
                <a:lnTo>
                  <a:pt x="3678" y="26"/>
                </a:lnTo>
                <a:lnTo>
                  <a:pt x="3678" y="11"/>
                </a:lnTo>
                <a:lnTo>
                  <a:pt x="3684" y="0"/>
                </a:lnTo>
                <a:lnTo>
                  <a:pt x="2858" y="0"/>
                </a:lnTo>
                <a:lnTo>
                  <a:pt x="2852" y="11"/>
                </a:lnTo>
                <a:lnTo>
                  <a:pt x="2837" y="16"/>
                </a:lnTo>
                <a:lnTo>
                  <a:pt x="2785" y="37"/>
                </a:lnTo>
                <a:lnTo>
                  <a:pt x="2774" y="42"/>
                </a:lnTo>
                <a:lnTo>
                  <a:pt x="2769" y="47"/>
                </a:lnTo>
                <a:lnTo>
                  <a:pt x="2774" y="63"/>
                </a:lnTo>
                <a:lnTo>
                  <a:pt x="2780" y="73"/>
                </a:lnTo>
                <a:lnTo>
                  <a:pt x="2780" y="78"/>
                </a:lnTo>
                <a:lnTo>
                  <a:pt x="2780" y="83"/>
                </a:lnTo>
                <a:lnTo>
                  <a:pt x="2774" y="89"/>
                </a:lnTo>
                <a:lnTo>
                  <a:pt x="2780" y="94"/>
                </a:lnTo>
                <a:lnTo>
                  <a:pt x="2795" y="104"/>
                </a:lnTo>
                <a:lnTo>
                  <a:pt x="2800" y="114"/>
                </a:lnTo>
                <a:lnTo>
                  <a:pt x="2795" y="125"/>
                </a:lnTo>
                <a:lnTo>
                  <a:pt x="2806" y="120"/>
                </a:lnTo>
                <a:lnTo>
                  <a:pt x="2806" y="114"/>
                </a:lnTo>
                <a:lnTo>
                  <a:pt x="2811" y="114"/>
                </a:lnTo>
                <a:lnTo>
                  <a:pt x="2816" y="109"/>
                </a:lnTo>
                <a:lnTo>
                  <a:pt x="2837" y="109"/>
                </a:lnTo>
                <a:lnTo>
                  <a:pt x="2858" y="104"/>
                </a:lnTo>
                <a:lnTo>
                  <a:pt x="2863" y="109"/>
                </a:lnTo>
                <a:lnTo>
                  <a:pt x="2863" y="120"/>
                </a:lnTo>
                <a:lnTo>
                  <a:pt x="2858" y="120"/>
                </a:lnTo>
                <a:lnTo>
                  <a:pt x="2852" y="125"/>
                </a:lnTo>
                <a:lnTo>
                  <a:pt x="2858" y="130"/>
                </a:lnTo>
                <a:lnTo>
                  <a:pt x="2868" y="140"/>
                </a:lnTo>
                <a:lnTo>
                  <a:pt x="2868" y="151"/>
                </a:lnTo>
                <a:lnTo>
                  <a:pt x="2868" y="156"/>
                </a:lnTo>
                <a:lnTo>
                  <a:pt x="2863" y="172"/>
                </a:lnTo>
                <a:lnTo>
                  <a:pt x="2858" y="177"/>
                </a:lnTo>
                <a:lnTo>
                  <a:pt x="2847" y="177"/>
                </a:lnTo>
                <a:lnTo>
                  <a:pt x="2842" y="182"/>
                </a:lnTo>
                <a:lnTo>
                  <a:pt x="2842" y="192"/>
                </a:lnTo>
                <a:lnTo>
                  <a:pt x="2837" y="208"/>
                </a:lnTo>
                <a:lnTo>
                  <a:pt x="2837" y="213"/>
                </a:lnTo>
                <a:lnTo>
                  <a:pt x="2837" y="218"/>
                </a:lnTo>
                <a:lnTo>
                  <a:pt x="2837" y="239"/>
                </a:lnTo>
                <a:lnTo>
                  <a:pt x="2837" y="244"/>
                </a:lnTo>
                <a:lnTo>
                  <a:pt x="2832" y="244"/>
                </a:lnTo>
                <a:lnTo>
                  <a:pt x="2816" y="244"/>
                </a:lnTo>
                <a:lnTo>
                  <a:pt x="2811" y="239"/>
                </a:lnTo>
                <a:lnTo>
                  <a:pt x="2800" y="229"/>
                </a:lnTo>
                <a:lnTo>
                  <a:pt x="2795" y="229"/>
                </a:lnTo>
                <a:lnTo>
                  <a:pt x="2795" y="234"/>
                </a:lnTo>
                <a:lnTo>
                  <a:pt x="2800" y="239"/>
                </a:lnTo>
                <a:lnTo>
                  <a:pt x="2806" y="260"/>
                </a:lnTo>
                <a:lnTo>
                  <a:pt x="2800" y="270"/>
                </a:lnTo>
                <a:lnTo>
                  <a:pt x="2795" y="270"/>
                </a:lnTo>
                <a:lnTo>
                  <a:pt x="2790" y="270"/>
                </a:lnTo>
                <a:lnTo>
                  <a:pt x="2790" y="281"/>
                </a:lnTo>
                <a:lnTo>
                  <a:pt x="2795" y="291"/>
                </a:lnTo>
                <a:lnTo>
                  <a:pt x="2785" y="291"/>
                </a:lnTo>
                <a:lnTo>
                  <a:pt x="2790" y="296"/>
                </a:lnTo>
                <a:lnTo>
                  <a:pt x="2811" y="312"/>
                </a:lnTo>
                <a:lnTo>
                  <a:pt x="2816" y="312"/>
                </a:lnTo>
                <a:lnTo>
                  <a:pt x="2816" y="327"/>
                </a:lnTo>
                <a:lnTo>
                  <a:pt x="2816" y="333"/>
                </a:lnTo>
                <a:lnTo>
                  <a:pt x="2811" y="327"/>
                </a:lnTo>
                <a:lnTo>
                  <a:pt x="2806" y="322"/>
                </a:lnTo>
                <a:lnTo>
                  <a:pt x="2800" y="322"/>
                </a:lnTo>
                <a:lnTo>
                  <a:pt x="2795" y="327"/>
                </a:lnTo>
                <a:lnTo>
                  <a:pt x="2800" y="333"/>
                </a:lnTo>
                <a:lnTo>
                  <a:pt x="2806" y="338"/>
                </a:lnTo>
                <a:lnTo>
                  <a:pt x="2800" y="338"/>
                </a:lnTo>
                <a:lnTo>
                  <a:pt x="2795" y="333"/>
                </a:lnTo>
                <a:lnTo>
                  <a:pt x="2780" y="322"/>
                </a:lnTo>
                <a:lnTo>
                  <a:pt x="2774" y="327"/>
                </a:lnTo>
                <a:lnTo>
                  <a:pt x="2774" y="333"/>
                </a:lnTo>
                <a:lnTo>
                  <a:pt x="2785" y="338"/>
                </a:lnTo>
                <a:lnTo>
                  <a:pt x="2790" y="348"/>
                </a:lnTo>
                <a:lnTo>
                  <a:pt x="2790" y="353"/>
                </a:lnTo>
                <a:lnTo>
                  <a:pt x="2785" y="353"/>
                </a:lnTo>
                <a:lnTo>
                  <a:pt x="2774" y="353"/>
                </a:lnTo>
                <a:lnTo>
                  <a:pt x="2769" y="353"/>
                </a:lnTo>
                <a:lnTo>
                  <a:pt x="2774" y="359"/>
                </a:lnTo>
                <a:lnTo>
                  <a:pt x="2785" y="364"/>
                </a:lnTo>
                <a:lnTo>
                  <a:pt x="2785" y="369"/>
                </a:lnTo>
                <a:lnTo>
                  <a:pt x="2785" y="374"/>
                </a:lnTo>
                <a:lnTo>
                  <a:pt x="2774" y="390"/>
                </a:lnTo>
                <a:lnTo>
                  <a:pt x="2774" y="395"/>
                </a:lnTo>
                <a:lnTo>
                  <a:pt x="2774" y="400"/>
                </a:lnTo>
                <a:lnTo>
                  <a:pt x="2785" y="395"/>
                </a:lnTo>
                <a:lnTo>
                  <a:pt x="2790" y="395"/>
                </a:lnTo>
                <a:lnTo>
                  <a:pt x="2790" y="405"/>
                </a:lnTo>
                <a:lnTo>
                  <a:pt x="2790" y="416"/>
                </a:lnTo>
                <a:lnTo>
                  <a:pt x="2790" y="426"/>
                </a:lnTo>
                <a:lnTo>
                  <a:pt x="2800" y="431"/>
                </a:lnTo>
                <a:lnTo>
                  <a:pt x="2806" y="431"/>
                </a:lnTo>
                <a:lnTo>
                  <a:pt x="2806" y="437"/>
                </a:lnTo>
                <a:lnTo>
                  <a:pt x="2800" y="437"/>
                </a:lnTo>
                <a:lnTo>
                  <a:pt x="2800" y="442"/>
                </a:lnTo>
                <a:lnTo>
                  <a:pt x="2800" y="447"/>
                </a:lnTo>
                <a:lnTo>
                  <a:pt x="2811" y="452"/>
                </a:lnTo>
                <a:lnTo>
                  <a:pt x="2832" y="452"/>
                </a:lnTo>
                <a:lnTo>
                  <a:pt x="2842" y="442"/>
                </a:lnTo>
                <a:lnTo>
                  <a:pt x="2847" y="447"/>
                </a:lnTo>
                <a:lnTo>
                  <a:pt x="2858" y="463"/>
                </a:lnTo>
                <a:lnTo>
                  <a:pt x="2863" y="463"/>
                </a:lnTo>
                <a:lnTo>
                  <a:pt x="2868" y="457"/>
                </a:lnTo>
                <a:lnTo>
                  <a:pt x="2868" y="468"/>
                </a:lnTo>
                <a:lnTo>
                  <a:pt x="2863" y="473"/>
                </a:lnTo>
                <a:lnTo>
                  <a:pt x="2847" y="478"/>
                </a:lnTo>
                <a:lnTo>
                  <a:pt x="2816" y="494"/>
                </a:lnTo>
                <a:lnTo>
                  <a:pt x="2785" y="520"/>
                </a:lnTo>
                <a:lnTo>
                  <a:pt x="2754" y="561"/>
                </a:lnTo>
                <a:lnTo>
                  <a:pt x="2774" y="556"/>
                </a:lnTo>
                <a:lnTo>
                  <a:pt x="2795" y="556"/>
                </a:lnTo>
                <a:lnTo>
                  <a:pt x="2800" y="561"/>
                </a:lnTo>
                <a:lnTo>
                  <a:pt x="2811" y="572"/>
                </a:lnTo>
                <a:lnTo>
                  <a:pt x="2821" y="587"/>
                </a:lnTo>
                <a:lnTo>
                  <a:pt x="2837" y="592"/>
                </a:lnTo>
                <a:lnTo>
                  <a:pt x="2842" y="592"/>
                </a:lnTo>
                <a:lnTo>
                  <a:pt x="2837" y="608"/>
                </a:lnTo>
                <a:lnTo>
                  <a:pt x="2821" y="629"/>
                </a:lnTo>
                <a:lnTo>
                  <a:pt x="2832" y="644"/>
                </a:lnTo>
                <a:lnTo>
                  <a:pt x="2837" y="650"/>
                </a:lnTo>
                <a:lnTo>
                  <a:pt x="2847" y="655"/>
                </a:lnTo>
                <a:lnTo>
                  <a:pt x="2878" y="655"/>
                </a:lnTo>
                <a:lnTo>
                  <a:pt x="2910" y="655"/>
                </a:lnTo>
                <a:lnTo>
                  <a:pt x="2920" y="660"/>
                </a:lnTo>
                <a:lnTo>
                  <a:pt x="2920" y="686"/>
                </a:lnTo>
                <a:lnTo>
                  <a:pt x="2925" y="702"/>
                </a:lnTo>
                <a:lnTo>
                  <a:pt x="2930" y="707"/>
                </a:lnTo>
                <a:lnTo>
                  <a:pt x="2951" y="696"/>
                </a:lnTo>
                <a:lnTo>
                  <a:pt x="2977" y="681"/>
                </a:lnTo>
                <a:lnTo>
                  <a:pt x="2977" y="686"/>
                </a:lnTo>
                <a:lnTo>
                  <a:pt x="2998" y="727"/>
                </a:lnTo>
                <a:lnTo>
                  <a:pt x="3029" y="769"/>
                </a:lnTo>
                <a:lnTo>
                  <a:pt x="3019" y="769"/>
                </a:lnTo>
                <a:lnTo>
                  <a:pt x="3008" y="774"/>
                </a:lnTo>
                <a:lnTo>
                  <a:pt x="3013" y="774"/>
                </a:lnTo>
                <a:lnTo>
                  <a:pt x="3034" y="774"/>
                </a:lnTo>
                <a:lnTo>
                  <a:pt x="3060" y="800"/>
                </a:lnTo>
                <a:lnTo>
                  <a:pt x="3045" y="769"/>
                </a:lnTo>
                <a:lnTo>
                  <a:pt x="3050" y="774"/>
                </a:lnTo>
                <a:lnTo>
                  <a:pt x="3055" y="774"/>
                </a:lnTo>
                <a:lnTo>
                  <a:pt x="3071" y="790"/>
                </a:lnTo>
                <a:lnTo>
                  <a:pt x="3081" y="800"/>
                </a:lnTo>
                <a:lnTo>
                  <a:pt x="3086" y="800"/>
                </a:lnTo>
                <a:lnTo>
                  <a:pt x="3091" y="800"/>
                </a:lnTo>
                <a:lnTo>
                  <a:pt x="3091" y="790"/>
                </a:lnTo>
                <a:lnTo>
                  <a:pt x="3076" y="774"/>
                </a:lnTo>
                <a:lnTo>
                  <a:pt x="3071" y="769"/>
                </a:lnTo>
                <a:lnTo>
                  <a:pt x="3081" y="769"/>
                </a:lnTo>
                <a:lnTo>
                  <a:pt x="3076" y="764"/>
                </a:lnTo>
                <a:lnTo>
                  <a:pt x="3071" y="764"/>
                </a:lnTo>
                <a:lnTo>
                  <a:pt x="3091" y="753"/>
                </a:lnTo>
                <a:lnTo>
                  <a:pt x="3102" y="753"/>
                </a:lnTo>
                <a:lnTo>
                  <a:pt x="3097" y="759"/>
                </a:lnTo>
                <a:lnTo>
                  <a:pt x="3097" y="764"/>
                </a:lnTo>
                <a:lnTo>
                  <a:pt x="3091" y="764"/>
                </a:lnTo>
                <a:lnTo>
                  <a:pt x="3086" y="764"/>
                </a:lnTo>
                <a:lnTo>
                  <a:pt x="3138" y="759"/>
                </a:lnTo>
                <a:lnTo>
                  <a:pt x="3154" y="753"/>
                </a:lnTo>
                <a:lnTo>
                  <a:pt x="3149" y="753"/>
                </a:lnTo>
                <a:lnTo>
                  <a:pt x="3123" y="753"/>
                </a:lnTo>
                <a:lnTo>
                  <a:pt x="3117" y="753"/>
                </a:lnTo>
                <a:lnTo>
                  <a:pt x="3133" y="748"/>
                </a:lnTo>
                <a:lnTo>
                  <a:pt x="3143" y="753"/>
                </a:lnTo>
                <a:lnTo>
                  <a:pt x="3149" y="753"/>
                </a:lnTo>
                <a:lnTo>
                  <a:pt x="3169" y="748"/>
                </a:lnTo>
                <a:lnTo>
                  <a:pt x="3185" y="748"/>
                </a:lnTo>
                <a:lnTo>
                  <a:pt x="3211" y="743"/>
                </a:lnTo>
                <a:lnTo>
                  <a:pt x="3237" y="733"/>
                </a:lnTo>
                <a:lnTo>
                  <a:pt x="3247" y="753"/>
                </a:lnTo>
                <a:lnTo>
                  <a:pt x="3263" y="764"/>
                </a:lnTo>
                <a:lnTo>
                  <a:pt x="3284" y="769"/>
                </a:lnTo>
                <a:lnTo>
                  <a:pt x="3310" y="769"/>
                </a:lnTo>
                <a:lnTo>
                  <a:pt x="3330" y="785"/>
                </a:lnTo>
                <a:lnTo>
                  <a:pt x="3320" y="811"/>
                </a:lnTo>
                <a:lnTo>
                  <a:pt x="3320" y="821"/>
                </a:lnTo>
                <a:lnTo>
                  <a:pt x="3330" y="831"/>
                </a:lnTo>
                <a:lnTo>
                  <a:pt x="3341" y="837"/>
                </a:lnTo>
                <a:lnTo>
                  <a:pt x="3351" y="847"/>
                </a:lnTo>
                <a:lnTo>
                  <a:pt x="3362" y="868"/>
                </a:lnTo>
                <a:lnTo>
                  <a:pt x="3367" y="894"/>
                </a:lnTo>
                <a:lnTo>
                  <a:pt x="3367" y="904"/>
                </a:lnTo>
                <a:lnTo>
                  <a:pt x="3377" y="909"/>
                </a:lnTo>
                <a:lnTo>
                  <a:pt x="3398" y="909"/>
                </a:lnTo>
                <a:lnTo>
                  <a:pt x="3403" y="935"/>
                </a:lnTo>
                <a:lnTo>
                  <a:pt x="3403" y="956"/>
                </a:lnTo>
                <a:lnTo>
                  <a:pt x="3393" y="972"/>
                </a:lnTo>
                <a:lnTo>
                  <a:pt x="3382" y="961"/>
                </a:lnTo>
                <a:lnTo>
                  <a:pt x="3377" y="951"/>
                </a:lnTo>
                <a:lnTo>
                  <a:pt x="3367" y="956"/>
                </a:lnTo>
                <a:lnTo>
                  <a:pt x="3362" y="972"/>
                </a:lnTo>
                <a:lnTo>
                  <a:pt x="3367" y="992"/>
                </a:lnTo>
                <a:lnTo>
                  <a:pt x="3372" y="1003"/>
                </a:lnTo>
                <a:lnTo>
                  <a:pt x="3372" y="1008"/>
                </a:lnTo>
                <a:lnTo>
                  <a:pt x="3362" y="1008"/>
                </a:lnTo>
                <a:lnTo>
                  <a:pt x="3351" y="1008"/>
                </a:lnTo>
                <a:lnTo>
                  <a:pt x="3346" y="1018"/>
                </a:lnTo>
                <a:lnTo>
                  <a:pt x="3247" y="1034"/>
                </a:lnTo>
                <a:lnTo>
                  <a:pt x="3206" y="1039"/>
                </a:lnTo>
                <a:lnTo>
                  <a:pt x="3185" y="1034"/>
                </a:lnTo>
                <a:lnTo>
                  <a:pt x="3164" y="1029"/>
                </a:lnTo>
                <a:lnTo>
                  <a:pt x="3154" y="1018"/>
                </a:lnTo>
                <a:lnTo>
                  <a:pt x="3159" y="1008"/>
                </a:lnTo>
                <a:lnTo>
                  <a:pt x="3175" y="998"/>
                </a:lnTo>
                <a:lnTo>
                  <a:pt x="3164" y="1003"/>
                </a:lnTo>
                <a:lnTo>
                  <a:pt x="3149" y="1008"/>
                </a:lnTo>
                <a:lnTo>
                  <a:pt x="3143" y="1024"/>
                </a:lnTo>
                <a:lnTo>
                  <a:pt x="3128" y="1018"/>
                </a:lnTo>
                <a:lnTo>
                  <a:pt x="3123" y="946"/>
                </a:lnTo>
                <a:lnTo>
                  <a:pt x="3112" y="894"/>
                </a:lnTo>
                <a:lnTo>
                  <a:pt x="3097" y="847"/>
                </a:lnTo>
                <a:lnTo>
                  <a:pt x="3112" y="904"/>
                </a:lnTo>
                <a:lnTo>
                  <a:pt x="3117" y="966"/>
                </a:lnTo>
                <a:lnTo>
                  <a:pt x="3117" y="1018"/>
                </a:lnTo>
                <a:lnTo>
                  <a:pt x="3097" y="1024"/>
                </a:lnTo>
                <a:lnTo>
                  <a:pt x="3102" y="992"/>
                </a:lnTo>
                <a:lnTo>
                  <a:pt x="3102" y="977"/>
                </a:lnTo>
                <a:lnTo>
                  <a:pt x="3097" y="982"/>
                </a:lnTo>
                <a:lnTo>
                  <a:pt x="3091" y="1013"/>
                </a:lnTo>
                <a:lnTo>
                  <a:pt x="3086" y="1013"/>
                </a:lnTo>
                <a:lnTo>
                  <a:pt x="3102" y="951"/>
                </a:lnTo>
                <a:lnTo>
                  <a:pt x="3102" y="920"/>
                </a:lnTo>
                <a:lnTo>
                  <a:pt x="3097" y="894"/>
                </a:lnTo>
                <a:lnTo>
                  <a:pt x="3081" y="847"/>
                </a:lnTo>
                <a:lnTo>
                  <a:pt x="3071" y="831"/>
                </a:lnTo>
                <a:lnTo>
                  <a:pt x="3060" y="821"/>
                </a:lnTo>
                <a:lnTo>
                  <a:pt x="3050" y="816"/>
                </a:lnTo>
                <a:lnTo>
                  <a:pt x="3060" y="831"/>
                </a:lnTo>
                <a:lnTo>
                  <a:pt x="3076" y="868"/>
                </a:lnTo>
                <a:lnTo>
                  <a:pt x="3086" y="915"/>
                </a:lnTo>
                <a:lnTo>
                  <a:pt x="3091" y="925"/>
                </a:lnTo>
                <a:lnTo>
                  <a:pt x="3086" y="920"/>
                </a:lnTo>
                <a:lnTo>
                  <a:pt x="3071" y="873"/>
                </a:lnTo>
                <a:lnTo>
                  <a:pt x="3081" y="920"/>
                </a:lnTo>
                <a:lnTo>
                  <a:pt x="3081" y="935"/>
                </a:lnTo>
                <a:lnTo>
                  <a:pt x="3076" y="940"/>
                </a:lnTo>
                <a:lnTo>
                  <a:pt x="3071" y="935"/>
                </a:lnTo>
                <a:lnTo>
                  <a:pt x="3065" y="925"/>
                </a:lnTo>
                <a:lnTo>
                  <a:pt x="3060" y="925"/>
                </a:lnTo>
                <a:lnTo>
                  <a:pt x="3065" y="946"/>
                </a:lnTo>
                <a:lnTo>
                  <a:pt x="3071" y="951"/>
                </a:lnTo>
                <a:lnTo>
                  <a:pt x="3076" y="946"/>
                </a:lnTo>
                <a:lnTo>
                  <a:pt x="3081" y="946"/>
                </a:lnTo>
                <a:lnTo>
                  <a:pt x="3081" y="951"/>
                </a:lnTo>
                <a:lnTo>
                  <a:pt x="3076" y="956"/>
                </a:lnTo>
                <a:lnTo>
                  <a:pt x="3076" y="961"/>
                </a:lnTo>
                <a:lnTo>
                  <a:pt x="3081" y="982"/>
                </a:lnTo>
                <a:lnTo>
                  <a:pt x="3076" y="998"/>
                </a:lnTo>
                <a:lnTo>
                  <a:pt x="3065" y="1034"/>
                </a:lnTo>
                <a:lnTo>
                  <a:pt x="3060" y="1029"/>
                </a:lnTo>
                <a:lnTo>
                  <a:pt x="3050" y="1034"/>
                </a:lnTo>
                <a:lnTo>
                  <a:pt x="3045" y="1039"/>
                </a:lnTo>
                <a:lnTo>
                  <a:pt x="3045" y="1044"/>
                </a:lnTo>
                <a:lnTo>
                  <a:pt x="3050" y="1050"/>
                </a:lnTo>
                <a:lnTo>
                  <a:pt x="3039" y="1065"/>
                </a:lnTo>
                <a:lnTo>
                  <a:pt x="3034" y="1086"/>
                </a:lnTo>
                <a:lnTo>
                  <a:pt x="3034" y="1102"/>
                </a:lnTo>
                <a:lnTo>
                  <a:pt x="3045" y="1122"/>
                </a:lnTo>
                <a:lnTo>
                  <a:pt x="3060" y="1128"/>
                </a:lnTo>
                <a:lnTo>
                  <a:pt x="3086" y="1133"/>
                </a:lnTo>
                <a:lnTo>
                  <a:pt x="3149" y="1128"/>
                </a:lnTo>
                <a:lnTo>
                  <a:pt x="3237" y="1107"/>
                </a:lnTo>
                <a:lnTo>
                  <a:pt x="3175" y="1117"/>
                </a:lnTo>
                <a:lnTo>
                  <a:pt x="3143" y="1122"/>
                </a:lnTo>
                <a:lnTo>
                  <a:pt x="3123" y="1117"/>
                </a:lnTo>
                <a:lnTo>
                  <a:pt x="3102" y="1112"/>
                </a:lnTo>
                <a:lnTo>
                  <a:pt x="3117" y="1112"/>
                </a:lnTo>
                <a:lnTo>
                  <a:pt x="3185" y="1107"/>
                </a:lnTo>
                <a:lnTo>
                  <a:pt x="3190" y="1107"/>
                </a:lnTo>
                <a:lnTo>
                  <a:pt x="3195" y="1107"/>
                </a:lnTo>
                <a:lnTo>
                  <a:pt x="3258" y="1096"/>
                </a:lnTo>
                <a:lnTo>
                  <a:pt x="3336" y="1070"/>
                </a:lnTo>
                <a:lnTo>
                  <a:pt x="3356" y="1086"/>
                </a:lnTo>
                <a:lnTo>
                  <a:pt x="3367" y="1096"/>
                </a:lnTo>
                <a:lnTo>
                  <a:pt x="3382" y="1122"/>
                </a:lnTo>
                <a:lnTo>
                  <a:pt x="3388" y="1117"/>
                </a:lnTo>
                <a:lnTo>
                  <a:pt x="3398" y="1122"/>
                </a:lnTo>
                <a:lnTo>
                  <a:pt x="3398" y="1133"/>
                </a:lnTo>
                <a:lnTo>
                  <a:pt x="3403" y="1133"/>
                </a:lnTo>
                <a:lnTo>
                  <a:pt x="3403" y="1122"/>
                </a:lnTo>
                <a:lnTo>
                  <a:pt x="3424" y="1128"/>
                </a:lnTo>
                <a:lnTo>
                  <a:pt x="3429" y="1128"/>
                </a:lnTo>
                <a:lnTo>
                  <a:pt x="3429" y="1122"/>
                </a:lnTo>
                <a:lnTo>
                  <a:pt x="3429" y="1107"/>
                </a:lnTo>
                <a:lnTo>
                  <a:pt x="3414" y="1091"/>
                </a:lnTo>
                <a:lnTo>
                  <a:pt x="3403" y="1081"/>
                </a:lnTo>
                <a:lnTo>
                  <a:pt x="3382" y="1076"/>
                </a:lnTo>
                <a:lnTo>
                  <a:pt x="3367" y="1060"/>
                </a:lnTo>
                <a:lnTo>
                  <a:pt x="3382" y="1055"/>
                </a:lnTo>
                <a:lnTo>
                  <a:pt x="3403" y="1044"/>
                </a:lnTo>
                <a:lnTo>
                  <a:pt x="3388" y="1050"/>
                </a:lnTo>
                <a:lnTo>
                  <a:pt x="3403" y="1029"/>
                </a:lnTo>
                <a:lnTo>
                  <a:pt x="3408" y="1029"/>
                </a:lnTo>
                <a:lnTo>
                  <a:pt x="3414" y="1029"/>
                </a:lnTo>
                <a:lnTo>
                  <a:pt x="3408" y="1029"/>
                </a:lnTo>
                <a:lnTo>
                  <a:pt x="3450" y="1008"/>
                </a:lnTo>
                <a:lnTo>
                  <a:pt x="3408" y="1018"/>
                </a:lnTo>
                <a:lnTo>
                  <a:pt x="3408" y="1013"/>
                </a:lnTo>
                <a:lnTo>
                  <a:pt x="3414" y="987"/>
                </a:lnTo>
                <a:lnTo>
                  <a:pt x="3429" y="961"/>
                </a:lnTo>
                <a:lnTo>
                  <a:pt x="3434" y="951"/>
                </a:lnTo>
                <a:lnTo>
                  <a:pt x="3429" y="946"/>
                </a:lnTo>
                <a:lnTo>
                  <a:pt x="3434" y="946"/>
                </a:lnTo>
                <a:lnTo>
                  <a:pt x="3460" y="992"/>
                </a:lnTo>
                <a:lnTo>
                  <a:pt x="3471" y="1008"/>
                </a:lnTo>
                <a:lnTo>
                  <a:pt x="3471" y="1013"/>
                </a:lnTo>
                <a:lnTo>
                  <a:pt x="3471" y="1018"/>
                </a:lnTo>
                <a:lnTo>
                  <a:pt x="3476" y="1018"/>
                </a:lnTo>
                <a:lnTo>
                  <a:pt x="3476" y="1024"/>
                </a:lnTo>
                <a:lnTo>
                  <a:pt x="3481" y="1034"/>
                </a:lnTo>
                <a:lnTo>
                  <a:pt x="3481" y="1029"/>
                </a:lnTo>
                <a:lnTo>
                  <a:pt x="3481" y="1034"/>
                </a:lnTo>
                <a:lnTo>
                  <a:pt x="3481" y="1029"/>
                </a:lnTo>
                <a:lnTo>
                  <a:pt x="3465" y="977"/>
                </a:lnTo>
                <a:lnTo>
                  <a:pt x="3460" y="982"/>
                </a:lnTo>
                <a:lnTo>
                  <a:pt x="3434" y="940"/>
                </a:lnTo>
                <a:lnTo>
                  <a:pt x="3434" y="915"/>
                </a:lnTo>
                <a:lnTo>
                  <a:pt x="3450" y="935"/>
                </a:lnTo>
                <a:lnTo>
                  <a:pt x="3460" y="925"/>
                </a:lnTo>
                <a:lnTo>
                  <a:pt x="3471" y="935"/>
                </a:lnTo>
                <a:lnTo>
                  <a:pt x="3476" y="940"/>
                </a:lnTo>
                <a:lnTo>
                  <a:pt x="3476" y="920"/>
                </a:lnTo>
                <a:lnTo>
                  <a:pt x="3471" y="852"/>
                </a:lnTo>
                <a:lnTo>
                  <a:pt x="3465" y="831"/>
                </a:lnTo>
                <a:lnTo>
                  <a:pt x="3450" y="790"/>
                </a:lnTo>
                <a:lnTo>
                  <a:pt x="3439" y="774"/>
                </a:lnTo>
                <a:lnTo>
                  <a:pt x="3424" y="769"/>
                </a:lnTo>
                <a:lnTo>
                  <a:pt x="3403" y="764"/>
                </a:lnTo>
                <a:lnTo>
                  <a:pt x="3398" y="759"/>
                </a:lnTo>
                <a:lnTo>
                  <a:pt x="3398" y="753"/>
                </a:lnTo>
                <a:lnTo>
                  <a:pt x="3408" y="753"/>
                </a:lnTo>
                <a:lnTo>
                  <a:pt x="3429" y="753"/>
                </a:lnTo>
                <a:lnTo>
                  <a:pt x="3450" y="774"/>
                </a:lnTo>
                <a:lnTo>
                  <a:pt x="3471" y="795"/>
                </a:lnTo>
                <a:lnTo>
                  <a:pt x="3476" y="821"/>
                </a:lnTo>
                <a:lnTo>
                  <a:pt x="3486" y="837"/>
                </a:lnTo>
                <a:lnTo>
                  <a:pt x="3476" y="805"/>
                </a:lnTo>
                <a:lnTo>
                  <a:pt x="3476" y="790"/>
                </a:lnTo>
                <a:lnTo>
                  <a:pt x="3481" y="800"/>
                </a:lnTo>
                <a:lnTo>
                  <a:pt x="3486" y="805"/>
                </a:lnTo>
                <a:lnTo>
                  <a:pt x="3491" y="811"/>
                </a:lnTo>
                <a:lnTo>
                  <a:pt x="3507" y="800"/>
                </a:lnTo>
                <a:lnTo>
                  <a:pt x="3512" y="805"/>
                </a:lnTo>
                <a:lnTo>
                  <a:pt x="3507" y="847"/>
                </a:lnTo>
                <a:lnTo>
                  <a:pt x="3507" y="899"/>
                </a:lnTo>
                <a:lnTo>
                  <a:pt x="3512" y="925"/>
                </a:lnTo>
                <a:lnTo>
                  <a:pt x="3523" y="935"/>
                </a:lnTo>
                <a:lnTo>
                  <a:pt x="3533" y="935"/>
                </a:lnTo>
                <a:lnTo>
                  <a:pt x="3538" y="925"/>
                </a:lnTo>
                <a:lnTo>
                  <a:pt x="3538" y="915"/>
                </a:lnTo>
                <a:lnTo>
                  <a:pt x="3528" y="909"/>
                </a:lnTo>
                <a:lnTo>
                  <a:pt x="3517" y="909"/>
                </a:lnTo>
                <a:lnTo>
                  <a:pt x="3517" y="904"/>
                </a:lnTo>
                <a:lnTo>
                  <a:pt x="3517" y="894"/>
                </a:lnTo>
                <a:lnTo>
                  <a:pt x="3533" y="868"/>
                </a:lnTo>
                <a:lnTo>
                  <a:pt x="3543" y="857"/>
                </a:lnTo>
                <a:lnTo>
                  <a:pt x="3549" y="857"/>
                </a:lnTo>
                <a:lnTo>
                  <a:pt x="3554" y="868"/>
                </a:lnTo>
                <a:lnTo>
                  <a:pt x="3554" y="894"/>
                </a:lnTo>
                <a:lnTo>
                  <a:pt x="3554" y="951"/>
                </a:lnTo>
                <a:lnTo>
                  <a:pt x="3564" y="982"/>
                </a:lnTo>
                <a:lnTo>
                  <a:pt x="3575" y="1003"/>
                </a:lnTo>
                <a:lnTo>
                  <a:pt x="3585" y="1013"/>
                </a:lnTo>
                <a:lnTo>
                  <a:pt x="3569" y="987"/>
                </a:lnTo>
                <a:lnTo>
                  <a:pt x="3569" y="977"/>
                </a:lnTo>
                <a:lnTo>
                  <a:pt x="3590" y="992"/>
                </a:lnTo>
                <a:lnTo>
                  <a:pt x="3606" y="1018"/>
                </a:lnTo>
                <a:lnTo>
                  <a:pt x="3616" y="1044"/>
                </a:lnTo>
                <a:lnTo>
                  <a:pt x="3627" y="1096"/>
                </a:lnTo>
                <a:lnTo>
                  <a:pt x="3627" y="1128"/>
                </a:lnTo>
                <a:lnTo>
                  <a:pt x="3621" y="1128"/>
                </a:lnTo>
                <a:lnTo>
                  <a:pt x="3621" y="1112"/>
                </a:lnTo>
                <a:lnTo>
                  <a:pt x="3611" y="1076"/>
                </a:lnTo>
                <a:lnTo>
                  <a:pt x="3606" y="1055"/>
                </a:lnTo>
                <a:lnTo>
                  <a:pt x="3590" y="1039"/>
                </a:lnTo>
                <a:lnTo>
                  <a:pt x="3575" y="1018"/>
                </a:lnTo>
                <a:lnTo>
                  <a:pt x="3554" y="961"/>
                </a:lnTo>
                <a:lnTo>
                  <a:pt x="3549" y="951"/>
                </a:lnTo>
                <a:lnTo>
                  <a:pt x="3543" y="966"/>
                </a:lnTo>
                <a:lnTo>
                  <a:pt x="3543" y="998"/>
                </a:lnTo>
                <a:lnTo>
                  <a:pt x="3538" y="1024"/>
                </a:lnTo>
                <a:lnTo>
                  <a:pt x="3528" y="1034"/>
                </a:lnTo>
                <a:lnTo>
                  <a:pt x="3528" y="1029"/>
                </a:lnTo>
                <a:lnTo>
                  <a:pt x="3523" y="1013"/>
                </a:lnTo>
                <a:lnTo>
                  <a:pt x="3512" y="1003"/>
                </a:lnTo>
                <a:lnTo>
                  <a:pt x="3502" y="998"/>
                </a:lnTo>
                <a:lnTo>
                  <a:pt x="3491" y="1003"/>
                </a:lnTo>
                <a:lnTo>
                  <a:pt x="3491" y="1008"/>
                </a:lnTo>
                <a:lnTo>
                  <a:pt x="3497" y="1008"/>
                </a:lnTo>
                <a:lnTo>
                  <a:pt x="3491" y="1024"/>
                </a:lnTo>
                <a:lnTo>
                  <a:pt x="3497" y="1029"/>
                </a:lnTo>
                <a:lnTo>
                  <a:pt x="3502" y="1018"/>
                </a:lnTo>
                <a:lnTo>
                  <a:pt x="3502" y="1024"/>
                </a:lnTo>
                <a:lnTo>
                  <a:pt x="3502" y="1034"/>
                </a:lnTo>
                <a:lnTo>
                  <a:pt x="3507" y="1034"/>
                </a:lnTo>
                <a:lnTo>
                  <a:pt x="3517" y="1065"/>
                </a:lnTo>
                <a:lnTo>
                  <a:pt x="3507" y="1096"/>
                </a:lnTo>
                <a:lnTo>
                  <a:pt x="3486" y="1039"/>
                </a:lnTo>
                <a:lnTo>
                  <a:pt x="3491" y="1060"/>
                </a:lnTo>
                <a:lnTo>
                  <a:pt x="3486" y="1055"/>
                </a:lnTo>
                <a:lnTo>
                  <a:pt x="3507" y="1107"/>
                </a:lnTo>
                <a:lnTo>
                  <a:pt x="3497" y="1143"/>
                </a:lnTo>
                <a:lnTo>
                  <a:pt x="3491" y="1179"/>
                </a:lnTo>
                <a:lnTo>
                  <a:pt x="3486" y="1185"/>
                </a:lnTo>
                <a:lnTo>
                  <a:pt x="3486" y="1169"/>
                </a:lnTo>
                <a:lnTo>
                  <a:pt x="3481" y="1164"/>
                </a:lnTo>
                <a:lnTo>
                  <a:pt x="3465" y="1242"/>
                </a:lnTo>
                <a:lnTo>
                  <a:pt x="3476" y="1211"/>
                </a:lnTo>
                <a:lnTo>
                  <a:pt x="3481" y="1200"/>
                </a:lnTo>
                <a:lnTo>
                  <a:pt x="3486" y="1205"/>
                </a:lnTo>
                <a:lnTo>
                  <a:pt x="3491" y="1195"/>
                </a:lnTo>
                <a:lnTo>
                  <a:pt x="3491" y="1257"/>
                </a:lnTo>
                <a:lnTo>
                  <a:pt x="3491" y="1273"/>
                </a:lnTo>
                <a:lnTo>
                  <a:pt x="3491" y="1268"/>
                </a:lnTo>
                <a:lnTo>
                  <a:pt x="3497" y="1200"/>
                </a:lnTo>
                <a:lnTo>
                  <a:pt x="3502" y="1164"/>
                </a:lnTo>
                <a:lnTo>
                  <a:pt x="3507" y="1159"/>
                </a:lnTo>
                <a:lnTo>
                  <a:pt x="3512" y="1164"/>
                </a:lnTo>
                <a:lnTo>
                  <a:pt x="3523" y="1174"/>
                </a:lnTo>
                <a:lnTo>
                  <a:pt x="3523" y="1179"/>
                </a:lnTo>
                <a:lnTo>
                  <a:pt x="3523" y="1185"/>
                </a:lnTo>
                <a:lnTo>
                  <a:pt x="3533" y="1257"/>
                </a:lnTo>
                <a:lnTo>
                  <a:pt x="3538" y="1335"/>
                </a:lnTo>
                <a:lnTo>
                  <a:pt x="3533" y="1377"/>
                </a:lnTo>
                <a:lnTo>
                  <a:pt x="3528" y="1434"/>
                </a:lnTo>
                <a:lnTo>
                  <a:pt x="3523" y="1398"/>
                </a:lnTo>
                <a:lnTo>
                  <a:pt x="3523" y="1429"/>
                </a:lnTo>
                <a:lnTo>
                  <a:pt x="3523" y="1439"/>
                </a:lnTo>
                <a:lnTo>
                  <a:pt x="3517" y="1429"/>
                </a:lnTo>
                <a:lnTo>
                  <a:pt x="3507" y="1315"/>
                </a:lnTo>
                <a:lnTo>
                  <a:pt x="3497" y="1237"/>
                </a:lnTo>
                <a:lnTo>
                  <a:pt x="3497" y="1330"/>
                </a:lnTo>
                <a:lnTo>
                  <a:pt x="3512" y="1460"/>
                </a:lnTo>
                <a:lnTo>
                  <a:pt x="3533" y="1616"/>
                </a:lnTo>
                <a:lnTo>
                  <a:pt x="3528" y="1673"/>
                </a:lnTo>
                <a:lnTo>
                  <a:pt x="3528" y="1657"/>
                </a:lnTo>
                <a:lnTo>
                  <a:pt x="3517" y="1626"/>
                </a:lnTo>
                <a:lnTo>
                  <a:pt x="3517" y="1611"/>
                </a:lnTo>
                <a:lnTo>
                  <a:pt x="3523" y="1647"/>
                </a:lnTo>
                <a:lnTo>
                  <a:pt x="3523" y="1663"/>
                </a:lnTo>
                <a:lnTo>
                  <a:pt x="3517" y="1657"/>
                </a:lnTo>
                <a:lnTo>
                  <a:pt x="3512" y="1621"/>
                </a:lnTo>
                <a:lnTo>
                  <a:pt x="3502" y="1564"/>
                </a:lnTo>
                <a:lnTo>
                  <a:pt x="3497" y="1528"/>
                </a:lnTo>
                <a:lnTo>
                  <a:pt x="3497" y="1522"/>
                </a:lnTo>
                <a:lnTo>
                  <a:pt x="3491" y="1528"/>
                </a:lnTo>
                <a:lnTo>
                  <a:pt x="3497" y="1538"/>
                </a:lnTo>
                <a:lnTo>
                  <a:pt x="3486" y="1502"/>
                </a:lnTo>
                <a:lnTo>
                  <a:pt x="3486" y="1491"/>
                </a:lnTo>
                <a:lnTo>
                  <a:pt x="3486" y="1512"/>
                </a:lnTo>
                <a:lnTo>
                  <a:pt x="3497" y="1564"/>
                </a:lnTo>
                <a:lnTo>
                  <a:pt x="3512" y="1621"/>
                </a:lnTo>
                <a:lnTo>
                  <a:pt x="3517" y="1673"/>
                </a:lnTo>
                <a:lnTo>
                  <a:pt x="3512" y="1668"/>
                </a:lnTo>
                <a:lnTo>
                  <a:pt x="3512" y="1652"/>
                </a:lnTo>
                <a:lnTo>
                  <a:pt x="3512" y="1668"/>
                </a:lnTo>
                <a:lnTo>
                  <a:pt x="3507" y="1663"/>
                </a:lnTo>
                <a:lnTo>
                  <a:pt x="3507" y="1652"/>
                </a:lnTo>
                <a:lnTo>
                  <a:pt x="3502" y="1611"/>
                </a:lnTo>
                <a:lnTo>
                  <a:pt x="3491" y="1564"/>
                </a:lnTo>
                <a:lnTo>
                  <a:pt x="3497" y="1585"/>
                </a:lnTo>
                <a:lnTo>
                  <a:pt x="3497" y="1595"/>
                </a:lnTo>
                <a:lnTo>
                  <a:pt x="3491" y="1585"/>
                </a:lnTo>
                <a:lnTo>
                  <a:pt x="3497" y="1621"/>
                </a:lnTo>
                <a:lnTo>
                  <a:pt x="3497" y="1626"/>
                </a:lnTo>
                <a:lnTo>
                  <a:pt x="3502" y="1663"/>
                </a:lnTo>
                <a:lnTo>
                  <a:pt x="3491" y="1657"/>
                </a:lnTo>
                <a:lnTo>
                  <a:pt x="3481" y="1626"/>
                </a:lnTo>
                <a:lnTo>
                  <a:pt x="3465" y="1538"/>
                </a:lnTo>
                <a:lnTo>
                  <a:pt x="3481" y="1631"/>
                </a:lnTo>
                <a:lnTo>
                  <a:pt x="3460" y="1538"/>
                </a:lnTo>
                <a:lnTo>
                  <a:pt x="3465" y="1579"/>
                </a:lnTo>
                <a:lnTo>
                  <a:pt x="3471" y="1595"/>
                </a:lnTo>
                <a:lnTo>
                  <a:pt x="3465" y="1585"/>
                </a:lnTo>
                <a:lnTo>
                  <a:pt x="3471" y="1616"/>
                </a:lnTo>
                <a:lnTo>
                  <a:pt x="3476" y="1657"/>
                </a:lnTo>
                <a:lnTo>
                  <a:pt x="3471" y="1663"/>
                </a:lnTo>
                <a:lnTo>
                  <a:pt x="3465" y="1663"/>
                </a:lnTo>
                <a:lnTo>
                  <a:pt x="3471" y="1673"/>
                </a:lnTo>
                <a:lnTo>
                  <a:pt x="3481" y="1683"/>
                </a:lnTo>
                <a:lnTo>
                  <a:pt x="3486" y="1709"/>
                </a:lnTo>
                <a:lnTo>
                  <a:pt x="3476" y="1720"/>
                </a:lnTo>
                <a:lnTo>
                  <a:pt x="3465" y="1715"/>
                </a:lnTo>
                <a:lnTo>
                  <a:pt x="3424" y="1694"/>
                </a:lnTo>
                <a:lnTo>
                  <a:pt x="3408" y="1689"/>
                </a:lnTo>
                <a:lnTo>
                  <a:pt x="3393" y="1694"/>
                </a:lnTo>
                <a:lnTo>
                  <a:pt x="3372" y="1621"/>
                </a:lnTo>
                <a:lnTo>
                  <a:pt x="3398" y="1605"/>
                </a:lnTo>
                <a:lnTo>
                  <a:pt x="3408" y="1600"/>
                </a:lnTo>
                <a:lnTo>
                  <a:pt x="3398" y="1569"/>
                </a:lnTo>
                <a:lnTo>
                  <a:pt x="3377" y="1590"/>
                </a:lnTo>
                <a:lnTo>
                  <a:pt x="3367" y="1611"/>
                </a:lnTo>
                <a:lnTo>
                  <a:pt x="3294" y="1408"/>
                </a:lnTo>
                <a:lnTo>
                  <a:pt x="3325" y="1486"/>
                </a:lnTo>
                <a:lnTo>
                  <a:pt x="3372" y="1637"/>
                </a:lnTo>
                <a:lnTo>
                  <a:pt x="3377" y="1647"/>
                </a:lnTo>
                <a:lnTo>
                  <a:pt x="3372" y="1652"/>
                </a:lnTo>
                <a:lnTo>
                  <a:pt x="3346" y="1579"/>
                </a:lnTo>
                <a:lnTo>
                  <a:pt x="3362" y="1637"/>
                </a:lnTo>
                <a:lnTo>
                  <a:pt x="3362" y="1652"/>
                </a:lnTo>
                <a:lnTo>
                  <a:pt x="3356" y="1668"/>
                </a:lnTo>
                <a:lnTo>
                  <a:pt x="3351" y="1657"/>
                </a:lnTo>
                <a:lnTo>
                  <a:pt x="3346" y="1657"/>
                </a:lnTo>
                <a:lnTo>
                  <a:pt x="3341" y="1657"/>
                </a:lnTo>
                <a:lnTo>
                  <a:pt x="3330" y="1647"/>
                </a:lnTo>
                <a:lnTo>
                  <a:pt x="3325" y="1642"/>
                </a:lnTo>
                <a:lnTo>
                  <a:pt x="3336" y="1642"/>
                </a:lnTo>
                <a:lnTo>
                  <a:pt x="3341" y="1642"/>
                </a:lnTo>
                <a:lnTo>
                  <a:pt x="3346" y="1637"/>
                </a:lnTo>
                <a:lnTo>
                  <a:pt x="3330" y="1611"/>
                </a:lnTo>
                <a:lnTo>
                  <a:pt x="3320" y="1595"/>
                </a:lnTo>
                <a:lnTo>
                  <a:pt x="3310" y="1590"/>
                </a:lnTo>
                <a:lnTo>
                  <a:pt x="3299" y="1595"/>
                </a:lnTo>
                <a:lnTo>
                  <a:pt x="3315" y="1600"/>
                </a:lnTo>
                <a:lnTo>
                  <a:pt x="3336" y="1626"/>
                </a:lnTo>
                <a:lnTo>
                  <a:pt x="3336" y="1631"/>
                </a:lnTo>
                <a:lnTo>
                  <a:pt x="3325" y="1631"/>
                </a:lnTo>
                <a:lnTo>
                  <a:pt x="3315" y="1626"/>
                </a:lnTo>
                <a:lnTo>
                  <a:pt x="3304" y="1631"/>
                </a:lnTo>
                <a:lnTo>
                  <a:pt x="3299" y="1631"/>
                </a:lnTo>
                <a:lnTo>
                  <a:pt x="3299" y="1637"/>
                </a:lnTo>
                <a:lnTo>
                  <a:pt x="3310" y="1647"/>
                </a:lnTo>
                <a:lnTo>
                  <a:pt x="3330" y="1657"/>
                </a:lnTo>
                <a:lnTo>
                  <a:pt x="3351" y="1678"/>
                </a:lnTo>
                <a:lnTo>
                  <a:pt x="3351" y="1683"/>
                </a:lnTo>
                <a:lnTo>
                  <a:pt x="3351" y="1689"/>
                </a:lnTo>
                <a:lnTo>
                  <a:pt x="3346" y="1704"/>
                </a:lnTo>
                <a:lnTo>
                  <a:pt x="3341" y="1704"/>
                </a:lnTo>
                <a:lnTo>
                  <a:pt x="3330" y="1704"/>
                </a:lnTo>
                <a:lnTo>
                  <a:pt x="3330" y="1709"/>
                </a:lnTo>
                <a:lnTo>
                  <a:pt x="3341" y="1715"/>
                </a:lnTo>
                <a:lnTo>
                  <a:pt x="3320" y="1735"/>
                </a:lnTo>
                <a:lnTo>
                  <a:pt x="3320" y="1746"/>
                </a:lnTo>
                <a:lnTo>
                  <a:pt x="3320" y="1756"/>
                </a:lnTo>
                <a:lnTo>
                  <a:pt x="3320" y="1772"/>
                </a:lnTo>
                <a:lnTo>
                  <a:pt x="3315" y="1782"/>
                </a:lnTo>
                <a:lnTo>
                  <a:pt x="3299" y="1777"/>
                </a:lnTo>
                <a:lnTo>
                  <a:pt x="3289" y="1772"/>
                </a:lnTo>
                <a:lnTo>
                  <a:pt x="3294" y="1808"/>
                </a:lnTo>
                <a:lnTo>
                  <a:pt x="3263" y="1829"/>
                </a:lnTo>
                <a:lnTo>
                  <a:pt x="3258" y="1829"/>
                </a:lnTo>
                <a:lnTo>
                  <a:pt x="3252" y="1813"/>
                </a:lnTo>
                <a:lnTo>
                  <a:pt x="3242" y="1808"/>
                </a:lnTo>
                <a:lnTo>
                  <a:pt x="3232" y="1808"/>
                </a:lnTo>
                <a:lnTo>
                  <a:pt x="3211" y="1824"/>
                </a:lnTo>
                <a:lnTo>
                  <a:pt x="3195" y="1834"/>
                </a:lnTo>
                <a:lnTo>
                  <a:pt x="3190" y="1844"/>
                </a:lnTo>
                <a:lnTo>
                  <a:pt x="3206" y="1855"/>
                </a:lnTo>
                <a:lnTo>
                  <a:pt x="3221" y="1855"/>
                </a:lnTo>
                <a:lnTo>
                  <a:pt x="3237" y="1855"/>
                </a:lnTo>
                <a:lnTo>
                  <a:pt x="3242" y="1865"/>
                </a:lnTo>
                <a:lnTo>
                  <a:pt x="3247" y="1876"/>
                </a:lnTo>
                <a:lnTo>
                  <a:pt x="3252" y="1876"/>
                </a:lnTo>
                <a:lnTo>
                  <a:pt x="3263" y="1860"/>
                </a:lnTo>
                <a:lnTo>
                  <a:pt x="3263" y="1855"/>
                </a:lnTo>
                <a:lnTo>
                  <a:pt x="3263" y="1860"/>
                </a:lnTo>
                <a:lnTo>
                  <a:pt x="3258" y="1870"/>
                </a:lnTo>
                <a:lnTo>
                  <a:pt x="3252" y="1876"/>
                </a:lnTo>
                <a:lnTo>
                  <a:pt x="3252" y="1881"/>
                </a:lnTo>
                <a:lnTo>
                  <a:pt x="3258" y="1891"/>
                </a:lnTo>
                <a:lnTo>
                  <a:pt x="3278" y="1865"/>
                </a:lnTo>
                <a:lnTo>
                  <a:pt x="3268" y="1902"/>
                </a:lnTo>
                <a:lnTo>
                  <a:pt x="3252" y="1922"/>
                </a:lnTo>
                <a:lnTo>
                  <a:pt x="3242" y="1933"/>
                </a:lnTo>
                <a:lnTo>
                  <a:pt x="3258" y="1922"/>
                </a:lnTo>
                <a:lnTo>
                  <a:pt x="3289" y="1902"/>
                </a:lnTo>
                <a:lnTo>
                  <a:pt x="3284" y="1912"/>
                </a:lnTo>
                <a:lnTo>
                  <a:pt x="3278" y="1922"/>
                </a:lnTo>
                <a:lnTo>
                  <a:pt x="3299" y="1891"/>
                </a:lnTo>
                <a:lnTo>
                  <a:pt x="3304" y="1928"/>
                </a:lnTo>
                <a:lnTo>
                  <a:pt x="3304" y="1943"/>
                </a:lnTo>
                <a:lnTo>
                  <a:pt x="3299" y="1943"/>
                </a:lnTo>
                <a:lnTo>
                  <a:pt x="3294" y="1938"/>
                </a:lnTo>
                <a:lnTo>
                  <a:pt x="3289" y="1933"/>
                </a:lnTo>
                <a:lnTo>
                  <a:pt x="3268" y="1938"/>
                </a:lnTo>
                <a:lnTo>
                  <a:pt x="3258" y="1948"/>
                </a:lnTo>
                <a:lnTo>
                  <a:pt x="3252" y="1954"/>
                </a:lnTo>
                <a:lnTo>
                  <a:pt x="3237" y="1995"/>
                </a:lnTo>
                <a:lnTo>
                  <a:pt x="3232" y="2005"/>
                </a:lnTo>
                <a:lnTo>
                  <a:pt x="3232" y="2011"/>
                </a:lnTo>
                <a:lnTo>
                  <a:pt x="3242" y="2011"/>
                </a:lnTo>
                <a:lnTo>
                  <a:pt x="3273" y="1995"/>
                </a:lnTo>
                <a:lnTo>
                  <a:pt x="3273" y="1990"/>
                </a:lnTo>
                <a:lnTo>
                  <a:pt x="3268" y="1990"/>
                </a:lnTo>
                <a:lnTo>
                  <a:pt x="3252" y="1990"/>
                </a:lnTo>
                <a:lnTo>
                  <a:pt x="3263" y="1974"/>
                </a:lnTo>
                <a:lnTo>
                  <a:pt x="3289" y="1985"/>
                </a:lnTo>
                <a:lnTo>
                  <a:pt x="3294" y="1990"/>
                </a:lnTo>
                <a:lnTo>
                  <a:pt x="3289" y="1990"/>
                </a:lnTo>
                <a:lnTo>
                  <a:pt x="3289" y="1995"/>
                </a:lnTo>
                <a:lnTo>
                  <a:pt x="3289" y="2005"/>
                </a:lnTo>
                <a:lnTo>
                  <a:pt x="3284" y="2011"/>
                </a:lnTo>
                <a:lnTo>
                  <a:pt x="3278" y="2021"/>
                </a:lnTo>
                <a:lnTo>
                  <a:pt x="3263" y="2011"/>
                </a:lnTo>
                <a:lnTo>
                  <a:pt x="3258" y="2011"/>
                </a:lnTo>
                <a:lnTo>
                  <a:pt x="3242" y="2016"/>
                </a:lnTo>
                <a:lnTo>
                  <a:pt x="3237" y="2021"/>
                </a:lnTo>
                <a:lnTo>
                  <a:pt x="3247" y="2026"/>
                </a:lnTo>
                <a:lnTo>
                  <a:pt x="3258" y="2031"/>
                </a:lnTo>
                <a:lnTo>
                  <a:pt x="3263" y="2031"/>
                </a:lnTo>
                <a:lnTo>
                  <a:pt x="3263" y="2037"/>
                </a:lnTo>
                <a:lnTo>
                  <a:pt x="3252" y="2052"/>
                </a:lnTo>
                <a:lnTo>
                  <a:pt x="3232" y="2068"/>
                </a:lnTo>
                <a:lnTo>
                  <a:pt x="3221" y="2073"/>
                </a:lnTo>
                <a:lnTo>
                  <a:pt x="3216" y="2073"/>
                </a:lnTo>
                <a:lnTo>
                  <a:pt x="3211" y="2073"/>
                </a:lnTo>
                <a:lnTo>
                  <a:pt x="3211" y="2068"/>
                </a:lnTo>
                <a:lnTo>
                  <a:pt x="3226" y="2057"/>
                </a:lnTo>
                <a:lnTo>
                  <a:pt x="3211" y="2052"/>
                </a:lnTo>
                <a:lnTo>
                  <a:pt x="3180" y="2042"/>
                </a:lnTo>
                <a:lnTo>
                  <a:pt x="3175" y="2042"/>
                </a:lnTo>
                <a:lnTo>
                  <a:pt x="3175" y="2052"/>
                </a:lnTo>
                <a:lnTo>
                  <a:pt x="3169" y="2057"/>
                </a:lnTo>
                <a:lnTo>
                  <a:pt x="3164" y="2057"/>
                </a:lnTo>
                <a:lnTo>
                  <a:pt x="3169" y="2052"/>
                </a:lnTo>
                <a:lnTo>
                  <a:pt x="3164" y="2047"/>
                </a:lnTo>
                <a:lnTo>
                  <a:pt x="3154" y="2052"/>
                </a:lnTo>
                <a:lnTo>
                  <a:pt x="3149" y="2057"/>
                </a:lnTo>
                <a:lnTo>
                  <a:pt x="3149" y="2068"/>
                </a:lnTo>
                <a:lnTo>
                  <a:pt x="3143" y="2068"/>
                </a:lnTo>
                <a:lnTo>
                  <a:pt x="3133" y="2068"/>
                </a:lnTo>
                <a:lnTo>
                  <a:pt x="3128" y="2073"/>
                </a:lnTo>
                <a:lnTo>
                  <a:pt x="3128" y="2078"/>
                </a:lnTo>
                <a:lnTo>
                  <a:pt x="3128" y="2083"/>
                </a:lnTo>
                <a:lnTo>
                  <a:pt x="3133" y="2089"/>
                </a:lnTo>
                <a:lnTo>
                  <a:pt x="3143" y="2089"/>
                </a:lnTo>
                <a:lnTo>
                  <a:pt x="3149" y="2094"/>
                </a:lnTo>
                <a:lnTo>
                  <a:pt x="3149" y="2099"/>
                </a:lnTo>
                <a:lnTo>
                  <a:pt x="3154" y="2109"/>
                </a:lnTo>
                <a:lnTo>
                  <a:pt x="3149" y="2115"/>
                </a:lnTo>
                <a:lnTo>
                  <a:pt x="3143" y="2120"/>
                </a:lnTo>
                <a:lnTo>
                  <a:pt x="3128" y="2120"/>
                </a:lnTo>
                <a:lnTo>
                  <a:pt x="3112" y="2115"/>
                </a:lnTo>
                <a:lnTo>
                  <a:pt x="3117" y="2120"/>
                </a:lnTo>
                <a:lnTo>
                  <a:pt x="3123" y="2130"/>
                </a:lnTo>
                <a:lnTo>
                  <a:pt x="3123" y="2135"/>
                </a:lnTo>
                <a:lnTo>
                  <a:pt x="3112" y="2135"/>
                </a:lnTo>
                <a:lnTo>
                  <a:pt x="3112" y="2146"/>
                </a:lnTo>
                <a:lnTo>
                  <a:pt x="3112" y="2156"/>
                </a:lnTo>
                <a:lnTo>
                  <a:pt x="3107" y="2156"/>
                </a:lnTo>
                <a:lnTo>
                  <a:pt x="3091" y="2161"/>
                </a:lnTo>
                <a:lnTo>
                  <a:pt x="3081" y="2167"/>
                </a:lnTo>
                <a:lnTo>
                  <a:pt x="3086" y="2167"/>
                </a:lnTo>
                <a:lnTo>
                  <a:pt x="3091" y="2172"/>
                </a:lnTo>
                <a:lnTo>
                  <a:pt x="3091" y="2182"/>
                </a:lnTo>
                <a:lnTo>
                  <a:pt x="3091" y="2187"/>
                </a:lnTo>
                <a:lnTo>
                  <a:pt x="3086" y="2192"/>
                </a:lnTo>
                <a:lnTo>
                  <a:pt x="3097" y="2198"/>
                </a:lnTo>
                <a:lnTo>
                  <a:pt x="3102" y="2203"/>
                </a:lnTo>
                <a:lnTo>
                  <a:pt x="3102" y="2208"/>
                </a:lnTo>
                <a:lnTo>
                  <a:pt x="3102" y="2213"/>
                </a:lnTo>
                <a:lnTo>
                  <a:pt x="3107" y="2213"/>
                </a:lnTo>
                <a:lnTo>
                  <a:pt x="3112" y="2213"/>
                </a:lnTo>
                <a:lnTo>
                  <a:pt x="3117" y="2213"/>
                </a:lnTo>
                <a:lnTo>
                  <a:pt x="3117" y="2218"/>
                </a:lnTo>
                <a:lnTo>
                  <a:pt x="3123" y="2224"/>
                </a:lnTo>
                <a:lnTo>
                  <a:pt x="3128" y="2224"/>
                </a:lnTo>
                <a:lnTo>
                  <a:pt x="3138" y="2229"/>
                </a:lnTo>
                <a:lnTo>
                  <a:pt x="3143" y="2229"/>
                </a:lnTo>
                <a:lnTo>
                  <a:pt x="3149" y="2229"/>
                </a:lnTo>
                <a:lnTo>
                  <a:pt x="3154" y="2234"/>
                </a:lnTo>
                <a:lnTo>
                  <a:pt x="3154" y="2239"/>
                </a:lnTo>
                <a:lnTo>
                  <a:pt x="3159" y="2250"/>
                </a:lnTo>
                <a:lnTo>
                  <a:pt x="3169" y="2260"/>
                </a:lnTo>
                <a:lnTo>
                  <a:pt x="3169" y="2265"/>
                </a:lnTo>
                <a:lnTo>
                  <a:pt x="3164" y="2270"/>
                </a:lnTo>
                <a:lnTo>
                  <a:pt x="3164" y="2286"/>
                </a:lnTo>
                <a:lnTo>
                  <a:pt x="3169" y="2291"/>
                </a:lnTo>
                <a:lnTo>
                  <a:pt x="3169" y="2317"/>
                </a:lnTo>
                <a:lnTo>
                  <a:pt x="3175" y="2333"/>
                </a:lnTo>
                <a:lnTo>
                  <a:pt x="3195" y="2380"/>
                </a:lnTo>
                <a:lnTo>
                  <a:pt x="3190" y="2374"/>
                </a:lnTo>
                <a:lnTo>
                  <a:pt x="3185" y="2364"/>
                </a:lnTo>
                <a:lnTo>
                  <a:pt x="3180" y="2359"/>
                </a:lnTo>
                <a:lnTo>
                  <a:pt x="3180" y="2369"/>
                </a:lnTo>
                <a:lnTo>
                  <a:pt x="3185" y="2374"/>
                </a:lnTo>
                <a:lnTo>
                  <a:pt x="3180" y="2385"/>
                </a:lnTo>
                <a:lnTo>
                  <a:pt x="3185" y="2390"/>
                </a:lnTo>
                <a:lnTo>
                  <a:pt x="3190" y="2390"/>
                </a:lnTo>
                <a:lnTo>
                  <a:pt x="3190" y="2395"/>
                </a:lnTo>
                <a:lnTo>
                  <a:pt x="3185" y="2400"/>
                </a:lnTo>
                <a:lnTo>
                  <a:pt x="3180" y="2400"/>
                </a:lnTo>
                <a:lnTo>
                  <a:pt x="3180" y="2390"/>
                </a:lnTo>
                <a:lnTo>
                  <a:pt x="3175" y="2390"/>
                </a:lnTo>
                <a:lnTo>
                  <a:pt x="3169" y="2390"/>
                </a:lnTo>
                <a:lnTo>
                  <a:pt x="3169" y="2400"/>
                </a:lnTo>
                <a:lnTo>
                  <a:pt x="3164" y="2405"/>
                </a:lnTo>
                <a:lnTo>
                  <a:pt x="3175" y="2411"/>
                </a:lnTo>
                <a:lnTo>
                  <a:pt x="3175" y="2416"/>
                </a:lnTo>
                <a:lnTo>
                  <a:pt x="3159" y="2411"/>
                </a:lnTo>
                <a:lnTo>
                  <a:pt x="3138" y="2411"/>
                </a:lnTo>
                <a:lnTo>
                  <a:pt x="3133" y="2411"/>
                </a:lnTo>
                <a:lnTo>
                  <a:pt x="3128" y="2405"/>
                </a:lnTo>
                <a:lnTo>
                  <a:pt x="3107" y="2380"/>
                </a:lnTo>
                <a:lnTo>
                  <a:pt x="3091" y="2364"/>
                </a:lnTo>
                <a:lnTo>
                  <a:pt x="3086" y="2364"/>
                </a:lnTo>
                <a:lnTo>
                  <a:pt x="3086" y="2369"/>
                </a:lnTo>
                <a:lnTo>
                  <a:pt x="3086" y="2380"/>
                </a:lnTo>
                <a:lnTo>
                  <a:pt x="3097" y="2400"/>
                </a:lnTo>
                <a:lnTo>
                  <a:pt x="3128" y="2431"/>
                </a:lnTo>
                <a:lnTo>
                  <a:pt x="3128" y="2437"/>
                </a:lnTo>
                <a:lnTo>
                  <a:pt x="3128" y="2442"/>
                </a:lnTo>
                <a:lnTo>
                  <a:pt x="3128" y="2437"/>
                </a:lnTo>
                <a:lnTo>
                  <a:pt x="3123" y="2431"/>
                </a:lnTo>
                <a:lnTo>
                  <a:pt x="3117" y="2437"/>
                </a:lnTo>
                <a:lnTo>
                  <a:pt x="3117" y="2442"/>
                </a:lnTo>
                <a:lnTo>
                  <a:pt x="3112" y="2437"/>
                </a:lnTo>
                <a:lnTo>
                  <a:pt x="3107" y="2431"/>
                </a:lnTo>
                <a:lnTo>
                  <a:pt x="3102" y="2431"/>
                </a:lnTo>
                <a:lnTo>
                  <a:pt x="3091" y="2431"/>
                </a:lnTo>
                <a:lnTo>
                  <a:pt x="3086" y="2437"/>
                </a:lnTo>
                <a:lnTo>
                  <a:pt x="3081" y="2442"/>
                </a:lnTo>
                <a:lnTo>
                  <a:pt x="3076" y="2447"/>
                </a:lnTo>
                <a:lnTo>
                  <a:pt x="3045" y="2405"/>
                </a:lnTo>
                <a:lnTo>
                  <a:pt x="3034" y="2380"/>
                </a:lnTo>
                <a:lnTo>
                  <a:pt x="3029" y="2364"/>
                </a:lnTo>
                <a:lnTo>
                  <a:pt x="3019" y="2359"/>
                </a:lnTo>
                <a:lnTo>
                  <a:pt x="3013" y="2359"/>
                </a:lnTo>
                <a:lnTo>
                  <a:pt x="3013" y="2364"/>
                </a:lnTo>
                <a:lnTo>
                  <a:pt x="3019" y="2385"/>
                </a:lnTo>
                <a:lnTo>
                  <a:pt x="3045" y="2437"/>
                </a:lnTo>
                <a:lnTo>
                  <a:pt x="3055" y="2457"/>
                </a:lnTo>
                <a:lnTo>
                  <a:pt x="3050" y="2457"/>
                </a:lnTo>
                <a:lnTo>
                  <a:pt x="3045" y="2452"/>
                </a:lnTo>
                <a:lnTo>
                  <a:pt x="3045" y="2463"/>
                </a:lnTo>
                <a:lnTo>
                  <a:pt x="3039" y="2468"/>
                </a:lnTo>
                <a:lnTo>
                  <a:pt x="3039" y="2473"/>
                </a:lnTo>
                <a:lnTo>
                  <a:pt x="3045" y="2473"/>
                </a:lnTo>
                <a:lnTo>
                  <a:pt x="3039" y="2473"/>
                </a:lnTo>
                <a:lnTo>
                  <a:pt x="3039" y="2478"/>
                </a:lnTo>
                <a:lnTo>
                  <a:pt x="3039" y="2483"/>
                </a:lnTo>
                <a:lnTo>
                  <a:pt x="3039" y="2489"/>
                </a:lnTo>
                <a:lnTo>
                  <a:pt x="3039" y="2483"/>
                </a:lnTo>
                <a:lnTo>
                  <a:pt x="3034" y="2478"/>
                </a:lnTo>
                <a:lnTo>
                  <a:pt x="3029" y="2489"/>
                </a:lnTo>
                <a:lnTo>
                  <a:pt x="3034" y="2489"/>
                </a:lnTo>
                <a:lnTo>
                  <a:pt x="3024" y="2489"/>
                </a:lnTo>
                <a:lnTo>
                  <a:pt x="3013" y="2473"/>
                </a:lnTo>
                <a:lnTo>
                  <a:pt x="3008" y="2473"/>
                </a:lnTo>
                <a:lnTo>
                  <a:pt x="3008" y="2478"/>
                </a:lnTo>
                <a:lnTo>
                  <a:pt x="3003" y="2483"/>
                </a:lnTo>
                <a:lnTo>
                  <a:pt x="2998" y="2489"/>
                </a:lnTo>
                <a:lnTo>
                  <a:pt x="2676" y="2489"/>
                </a:lnTo>
                <a:lnTo>
                  <a:pt x="2655" y="2473"/>
                </a:lnTo>
                <a:lnTo>
                  <a:pt x="2660" y="2489"/>
                </a:lnTo>
                <a:lnTo>
                  <a:pt x="2400" y="2483"/>
                </a:lnTo>
                <a:lnTo>
                  <a:pt x="2115" y="2478"/>
                </a:lnTo>
                <a:lnTo>
                  <a:pt x="2037" y="2478"/>
                </a:lnTo>
                <a:lnTo>
                  <a:pt x="1995" y="2447"/>
                </a:lnTo>
                <a:lnTo>
                  <a:pt x="1980" y="2431"/>
                </a:lnTo>
                <a:lnTo>
                  <a:pt x="1990" y="2442"/>
                </a:lnTo>
                <a:lnTo>
                  <a:pt x="2021" y="2473"/>
                </a:lnTo>
                <a:lnTo>
                  <a:pt x="1855" y="2468"/>
                </a:lnTo>
                <a:lnTo>
                  <a:pt x="1595" y="2463"/>
                </a:lnTo>
                <a:lnTo>
                  <a:pt x="1335" y="2463"/>
                </a:lnTo>
                <a:lnTo>
                  <a:pt x="1081" y="2457"/>
                </a:lnTo>
                <a:lnTo>
                  <a:pt x="816" y="2442"/>
                </a:lnTo>
                <a:lnTo>
                  <a:pt x="707" y="2437"/>
                </a:lnTo>
                <a:lnTo>
                  <a:pt x="577" y="2437"/>
                </a:lnTo>
                <a:lnTo>
                  <a:pt x="322" y="2437"/>
                </a:lnTo>
                <a:lnTo>
                  <a:pt x="333" y="2369"/>
                </a:lnTo>
                <a:lnTo>
                  <a:pt x="333" y="2364"/>
                </a:lnTo>
                <a:lnTo>
                  <a:pt x="333" y="2374"/>
                </a:lnTo>
                <a:lnTo>
                  <a:pt x="327" y="2385"/>
                </a:lnTo>
                <a:lnTo>
                  <a:pt x="327" y="2364"/>
                </a:lnTo>
                <a:lnTo>
                  <a:pt x="327" y="2348"/>
                </a:lnTo>
                <a:lnTo>
                  <a:pt x="327" y="2343"/>
                </a:lnTo>
                <a:lnTo>
                  <a:pt x="327" y="2338"/>
                </a:lnTo>
                <a:lnTo>
                  <a:pt x="327" y="2333"/>
                </a:lnTo>
                <a:lnTo>
                  <a:pt x="322" y="2343"/>
                </a:lnTo>
                <a:lnTo>
                  <a:pt x="327" y="2260"/>
                </a:lnTo>
                <a:lnTo>
                  <a:pt x="333" y="2167"/>
                </a:lnTo>
                <a:lnTo>
                  <a:pt x="327" y="2167"/>
                </a:lnTo>
                <a:lnTo>
                  <a:pt x="327" y="2203"/>
                </a:lnTo>
                <a:lnTo>
                  <a:pt x="317" y="2229"/>
                </a:lnTo>
                <a:lnTo>
                  <a:pt x="322" y="2208"/>
                </a:lnTo>
                <a:lnTo>
                  <a:pt x="322" y="2192"/>
                </a:lnTo>
                <a:lnTo>
                  <a:pt x="322" y="2208"/>
                </a:lnTo>
                <a:lnTo>
                  <a:pt x="317" y="2213"/>
                </a:lnTo>
                <a:lnTo>
                  <a:pt x="317" y="2192"/>
                </a:lnTo>
                <a:lnTo>
                  <a:pt x="322" y="2172"/>
                </a:lnTo>
                <a:lnTo>
                  <a:pt x="322" y="2182"/>
                </a:lnTo>
                <a:lnTo>
                  <a:pt x="327" y="2156"/>
                </a:lnTo>
                <a:lnTo>
                  <a:pt x="333" y="2151"/>
                </a:lnTo>
                <a:lnTo>
                  <a:pt x="333" y="2141"/>
                </a:lnTo>
                <a:lnTo>
                  <a:pt x="338" y="2120"/>
                </a:lnTo>
                <a:lnTo>
                  <a:pt x="333" y="2115"/>
                </a:lnTo>
                <a:lnTo>
                  <a:pt x="327" y="2120"/>
                </a:lnTo>
                <a:lnTo>
                  <a:pt x="327" y="2094"/>
                </a:lnTo>
                <a:lnTo>
                  <a:pt x="327" y="2083"/>
                </a:lnTo>
                <a:lnTo>
                  <a:pt x="327" y="2073"/>
                </a:lnTo>
                <a:lnTo>
                  <a:pt x="327" y="2094"/>
                </a:lnTo>
                <a:lnTo>
                  <a:pt x="333" y="2052"/>
                </a:lnTo>
                <a:lnTo>
                  <a:pt x="333" y="2057"/>
                </a:lnTo>
                <a:lnTo>
                  <a:pt x="333" y="2037"/>
                </a:lnTo>
                <a:lnTo>
                  <a:pt x="338" y="2021"/>
                </a:lnTo>
                <a:lnTo>
                  <a:pt x="333" y="2016"/>
                </a:lnTo>
                <a:lnTo>
                  <a:pt x="333" y="2037"/>
                </a:lnTo>
                <a:lnTo>
                  <a:pt x="327" y="2052"/>
                </a:lnTo>
                <a:lnTo>
                  <a:pt x="327" y="2037"/>
                </a:lnTo>
                <a:lnTo>
                  <a:pt x="327" y="2016"/>
                </a:lnTo>
                <a:lnTo>
                  <a:pt x="322" y="2057"/>
                </a:lnTo>
                <a:lnTo>
                  <a:pt x="317" y="2078"/>
                </a:lnTo>
                <a:lnTo>
                  <a:pt x="317" y="2099"/>
                </a:lnTo>
                <a:lnTo>
                  <a:pt x="322" y="2094"/>
                </a:lnTo>
                <a:lnTo>
                  <a:pt x="317" y="2130"/>
                </a:lnTo>
                <a:lnTo>
                  <a:pt x="317" y="2161"/>
                </a:lnTo>
                <a:lnTo>
                  <a:pt x="307" y="2156"/>
                </a:lnTo>
                <a:lnTo>
                  <a:pt x="307" y="2234"/>
                </a:lnTo>
                <a:lnTo>
                  <a:pt x="307" y="2307"/>
                </a:lnTo>
                <a:lnTo>
                  <a:pt x="302" y="2322"/>
                </a:lnTo>
                <a:lnTo>
                  <a:pt x="302" y="2328"/>
                </a:lnTo>
                <a:lnTo>
                  <a:pt x="302" y="2333"/>
                </a:lnTo>
                <a:lnTo>
                  <a:pt x="296" y="2338"/>
                </a:lnTo>
                <a:lnTo>
                  <a:pt x="296" y="2343"/>
                </a:lnTo>
                <a:lnTo>
                  <a:pt x="302" y="2338"/>
                </a:lnTo>
                <a:lnTo>
                  <a:pt x="296" y="2354"/>
                </a:lnTo>
                <a:lnTo>
                  <a:pt x="296" y="2359"/>
                </a:lnTo>
                <a:lnTo>
                  <a:pt x="302" y="2364"/>
                </a:lnTo>
                <a:lnTo>
                  <a:pt x="302" y="2369"/>
                </a:lnTo>
                <a:lnTo>
                  <a:pt x="307" y="2354"/>
                </a:lnTo>
                <a:lnTo>
                  <a:pt x="307" y="2343"/>
                </a:lnTo>
                <a:lnTo>
                  <a:pt x="317" y="2343"/>
                </a:lnTo>
                <a:lnTo>
                  <a:pt x="307" y="2395"/>
                </a:lnTo>
                <a:lnTo>
                  <a:pt x="302" y="2416"/>
                </a:lnTo>
                <a:lnTo>
                  <a:pt x="296" y="2426"/>
                </a:lnTo>
                <a:lnTo>
                  <a:pt x="296" y="2437"/>
                </a:lnTo>
                <a:lnTo>
                  <a:pt x="291" y="2437"/>
                </a:lnTo>
                <a:lnTo>
                  <a:pt x="239" y="2447"/>
                </a:lnTo>
                <a:lnTo>
                  <a:pt x="208" y="2457"/>
                </a:lnTo>
                <a:lnTo>
                  <a:pt x="187" y="2468"/>
                </a:lnTo>
                <a:lnTo>
                  <a:pt x="187" y="2483"/>
                </a:lnTo>
                <a:lnTo>
                  <a:pt x="192" y="2494"/>
                </a:lnTo>
                <a:lnTo>
                  <a:pt x="203" y="2499"/>
                </a:lnTo>
                <a:lnTo>
                  <a:pt x="218" y="2509"/>
                </a:lnTo>
                <a:lnTo>
                  <a:pt x="255" y="2525"/>
                </a:lnTo>
                <a:lnTo>
                  <a:pt x="291" y="2530"/>
                </a:lnTo>
                <a:lnTo>
                  <a:pt x="286" y="2598"/>
                </a:lnTo>
                <a:lnTo>
                  <a:pt x="291" y="2598"/>
                </a:lnTo>
                <a:lnTo>
                  <a:pt x="286" y="2613"/>
                </a:lnTo>
                <a:lnTo>
                  <a:pt x="286" y="2634"/>
                </a:lnTo>
                <a:lnTo>
                  <a:pt x="291" y="2650"/>
                </a:lnTo>
                <a:lnTo>
                  <a:pt x="286" y="2660"/>
                </a:lnTo>
                <a:lnTo>
                  <a:pt x="296" y="2676"/>
                </a:lnTo>
                <a:lnTo>
                  <a:pt x="286" y="2717"/>
                </a:lnTo>
                <a:lnTo>
                  <a:pt x="291" y="2707"/>
                </a:lnTo>
                <a:lnTo>
                  <a:pt x="286" y="2722"/>
                </a:lnTo>
                <a:lnTo>
                  <a:pt x="286" y="2780"/>
                </a:lnTo>
                <a:lnTo>
                  <a:pt x="276" y="2842"/>
                </a:lnTo>
                <a:lnTo>
                  <a:pt x="281" y="2831"/>
                </a:lnTo>
                <a:lnTo>
                  <a:pt x="286" y="2837"/>
                </a:lnTo>
                <a:lnTo>
                  <a:pt x="276" y="2878"/>
                </a:lnTo>
                <a:lnTo>
                  <a:pt x="276" y="2930"/>
                </a:lnTo>
                <a:lnTo>
                  <a:pt x="281" y="2930"/>
                </a:lnTo>
                <a:lnTo>
                  <a:pt x="276" y="2946"/>
                </a:lnTo>
                <a:lnTo>
                  <a:pt x="281" y="2946"/>
                </a:lnTo>
                <a:lnTo>
                  <a:pt x="276" y="2998"/>
                </a:lnTo>
                <a:lnTo>
                  <a:pt x="270" y="3039"/>
                </a:lnTo>
                <a:lnTo>
                  <a:pt x="276" y="3029"/>
                </a:lnTo>
                <a:lnTo>
                  <a:pt x="281" y="3024"/>
                </a:lnTo>
                <a:lnTo>
                  <a:pt x="276" y="3102"/>
                </a:lnTo>
                <a:lnTo>
                  <a:pt x="276" y="3107"/>
                </a:lnTo>
                <a:lnTo>
                  <a:pt x="327" y="3107"/>
                </a:lnTo>
                <a:lnTo>
                  <a:pt x="333" y="3086"/>
                </a:lnTo>
                <a:lnTo>
                  <a:pt x="327" y="3086"/>
                </a:lnTo>
                <a:lnTo>
                  <a:pt x="327" y="3076"/>
                </a:lnTo>
                <a:lnTo>
                  <a:pt x="327" y="3081"/>
                </a:lnTo>
                <a:lnTo>
                  <a:pt x="322" y="3076"/>
                </a:lnTo>
                <a:lnTo>
                  <a:pt x="317" y="3076"/>
                </a:lnTo>
                <a:lnTo>
                  <a:pt x="317" y="3060"/>
                </a:lnTo>
                <a:lnTo>
                  <a:pt x="322" y="3050"/>
                </a:lnTo>
                <a:lnTo>
                  <a:pt x="322" y="3044"/>
                </a:lnTo>
                <a:lnTo>
                  <a:pt x="322" y="3034"/>
                </a:lnTo>
                <a:lnTo>
                  <a:pt x="322" y="3013"/>
                </a:lnTo>
                <a:lnTo>
                  <a:pt x="322" y="2998"/>
                </a:lnTo>
                <a:lnTo>
                  <a:pt x="327" y="2982"/>
                </a:lnTo>
                <a:lnTo>
                  <a:pt x="327" y="2961"/>
                </a:lnTo>
                <a:lnTo>
                  <a:pt x="327" y="2972"/>
                </a:lnTo>
                <a:lnTo>
                  <a:pt x="322" y="2977"/>
                </a:lnTo>
                <a:lnTo>
                  <a:pt x="322" y="2961"/>
                </a:lnTo>
                <a:lnTo>
                  <a:pt x="327" y="2941"/>
                </a:lnTo>
                <a:lnTo>
                  <a:pt x="468" y="2946"/>
                </a:lnTo>
                <a:lnTo>
                  <a:pt x="582" y="2941"/>
                </a:lnTo>
                <a:lnTo>
                  <a:pt x="722" y="2941"/>
                </a:lnTo>
                <a:lnTo>
                  <a:pt x="915" y="2941"/>
                </a:lnTo>
                <a:lnTo>
                  <a:pt x="977" y="2935"/>
                </a:lnTo>
                <a:lnTo>
                  <a:pt x="1034" y="2930"/>
                </a:lnTo>
                <a:lnTo>
                  <a:pt x="1122" y="2930"/>
                </a:lnTo>
                <a:lnTo>
                  <a:pt x="1226" y="2935"/>
                </a:lnTo>
                <a:lnTo>
                  <a:pt x="1413" y="2935"/>
                </a:lnTo>
                <a:lnTo>
                  <a:pt x="1574" y="2941"/>
                </a:lnTo>
                <a:lnTo>
                  <a:pt x="1735" y="2941"/>
                </a:lnTo>
                <a:lnTo>
                  <a:pt x="2452" y="2935"/>
                </a:lnTo>
                <a:lnTo>
                  <a:pt x="1980" y="2935"/>
                </a:lnTo>
                <a:lnTo>
                  <a:pt x="1829" y="2935"/>
                </a:lnTo>
                <a:lnTo>
                  <a:pt x="1522" y="2935"/>
                </a:lnTo>
                <a:lnTo>
                  <a:pt x="1439" y="2935"/>
                </a:lnTo>
                <a:lnTo>
                  <a:pt x="1091" y="2930"/>
                </a:lnTo>
                <a:lnTo>
                  <a:pt x="1050" y="2930"/>
                </a:lnTo>
                <a:lnTo>
                  <a:pt x="935" y="2930"/>
                </a:lnTo>
                <a:lnTo>
                  <a:pt x="868" y="2935"/>
                </a:lnTo>
                <a:lnTo>
                  <a:pt x="592" y="2935"/>
                </a:lnTo>
                <a:lnTo>
                  <a:pt x="437" y="2935"/>
                </a:lnTo>
                <a:lnTo>
                  <a:pt x="379" y="2930"/>
                </a:lnTo>
                <a:lnTo>
                  <a:pt x="327" y="2935"/>
                </a:lnTo>
                <a:lnTo>
                  <a:pt x="333" y="2909"/>
                </a:lnTo>
                <a:lnTo>
                  <a:pt x="327" y="2925"/>
                </a:lnTo>
                <a:lnTo>
                  <a:pt x="322" y="2930"/>
                </a:lnTo>
                <a:lnTo>
                  <a:pt x="322" y="2915"/>
                </a:lnTo>
                <a:lnTo>
                  <a:pt x="322" y="2899"/>
                </a:lnTo>
                <a:lnTo>
                  <a:pt x="327" y="2904"/>
                </a:lnTo>
                <a:lnTo>
                  <a:pt x="333" y="2899"/>
                </a:lnTo>
                <a:lnTo>
                  <a:pt x="327" y="2889"/>
                </a:lnTo>
                <a:lnTo>
                  <a:pt x="322" y="2889"/>
                </a:lnTo>
                <a:lnTo>
                  <a:pt x="338" y="2831"/>
                </a:lnTo>
                <a:lnTo>
                  <a:pt x="333" y="2831"/>
                </a:lnTo>
                <a:lnTo>
                  <a:pt x="333" y="2837"/>
                </a:lnTo>
                <a:lnTo>
                  <a:pt x="327" y="2842"/>
                </a:lnTo>
                <a:lnTo>
                  <a:pt x="327" y="2857"/>
                </a:lnTo>
                <a:lnTo>
                  <a:pt x="322" y="2857"/>
                </a:lnTo>
                <a:lnTo>
                  <a:pt x="322" y="2842"/>
                </a:lnTo>
                <a:lnTo>
                  <a:pt x="327" y="2811"/>
                </a:lnTo>
                <a:lnTo>
                  <a:pt x="317" y="2842"/>
                </a:lnTo>
                <a:lnTo>
                  <a:pt x="317" y="2795"/>
                </a:lnTo>
                <a:lnTo>
                  <a:pt x="317" y="2754"/>
                </a:lnTo>
                <a:lnTo>
                  <a:pt x="322" y="2670"/>
                </a:lnTo>
                <a:lnTo>
                  <a:pt x="327" y="2691"/>
                </a:lnTo>
                <a:lnTo>
                  <a:pt x="327" y="2696"/>
                </a:lnTo>
                <a:lnTo>
                  <a:pt x="333" y="2696"/>
                </a:lnTo>
                <a:lnTo>
                  <a:pt x="338" y="2639"/>
                </a:lnTo>
                <a:lnTo>
                  <a:pt x="338" y="2644"/>
                </a:lnTo>
                <a:lnTo>
                  <a:pt x="338" y="2618"/>
                </a:lnTo>
                <a:lnTo>
                  <a:pt x="338" y="2608"/>
                </a:lnTo>
                <a:lnTo>
                  <a:pt x="333" y="2598"/>
                </a:lnTo>
                <a:lnTo>
                  <a:pt x="333" y="2608"/>
                </a:lnTo>
                <a:lnTo>
                  <a:pt x="333" y="2618"/>
                </a:lnTo>
                <a:lnTo>
                  <a:pt x="327" y="2618"/>
                </a:lnTo>
                <a:lnTo>
                  <a:pt x="333" y="2582"/>
                </a:lnTo>
                <a:lnTo>
                  <a:pt x="327" y="2608"/>
                </a:lnTo>
                <a:lnTo>
                  <a:pt x="327" y="2634"/>
                </a:lnTo>
                <a:lnTo>
                  <a:pt x="327" y="2629"/>
                </a:lnTo>
                <a:lnTo>
                  <a:pt x="333" y="2618"/>
                </a:lnTo>
                <a:lnTo>
                  <a:pt x="327" y="2655"/>
                </a:lnTo>
                <a:lnTo>
                  <a:pt x="317" y="2676"/>
                </a:lnTo>
                <a:lnTo>
                  <a:pt x="317" y="2681"/>
                </a:lnTo>
                <a:lnTo>
                  <a:pt x="317" y="2676"/>
                </a:lnTo>
                <a:lnTo>
                  <a:pt x="307" y="2655"/>
                </a:lnTo>
                <a:lnTo>
                  <a:pt x="322" y="2613"/>
                </a:lnTo>
                <a:lnTo>
                  <a:pt x="327" y="2567"/>
                </a:lnTo>
                <a:lnTo>
                  <a:pt x="317" y="2546"/>
                </a:lnTo>
                <a:lnTo>
                  <a:pt x="327" y="2535"/>
                </a:lnTo>
                <a:lnTo>
                  <a:pt x="447" y="2541"/>
                </a:lnTo>
                <a:lnTo>
                  <a:pt x="525" y="2546"/>
                </a:lnTo>
                <a:lnTo>
                  <a:pt x="618" y="2551"/>
                </a:lnTo>
                <a:lnTo>
                  <a:pt x="592" y="2546"/>
                </a:lnTo>
                <a:lnTo>
                  <a:pt x="598" y="2546"/>
                </a:lnTo>
                <a:lnTo>
                  <a:pt x="665" y="2541"/>
                </a:lnTo>
                <a:lnTo>
                  <a:pt x="769" y="2541"/>
                </a:lnTo>
                <a:lnTo>
                  <a:pt x="831" y="2546"/>
                </a:lnTo>
                <a:lnTo>
                  <a:pt x="883" y="2556"/>
                </a:lnTo>
                <a:lnTo>
                  <a:pt x="1003" y="2572"/>
                </a:lnTo>
                <a:lnTo>
                  <a:pt x="1003" y="2577"/>
                </a:lnTo>
                <a:lnTo>
                  <a:pt x="1013" y="2582"/>
                </a:lnTo>
                <a:lnTo>
                  <a:pt x="1070" y="2593"/>
                </a:lnTo>
                <a:lnTo>
                  <a:pt x="1143" y="2593"/>
                </a:lnTo>
                <a:lnTo>
                  <a:pt x="1252" y="2593"/>
                </a:lnTo>
                <a:lnTo>
                  <a:pt x="1257" y="2598"/>
                </a:lnTo>
                <a:lnTo>
                  <a:pt x="1257" y="2603"/>
                </a:lnTo>
                <a:lnTo>
                  <a:pt x="1268" y="2603"/>
                </a:lnTo>
                <a:lnTo>
                  <a:pt x="1309" y="2608"/>
                </a:lnTo>
                <a:lnTo>
                  <a:pt x="1372" y="2608"/>
                </a:lnTo>
                <a:lnTo>
                  <a:pt x="1408" y="2603"/>
                </a:lnTo>
                <a:lnTo>
                  <a:pt x="1455" y="2598"/>
                </a:lnTo>
                <a:lnTo>
                  <a:pt x="1522" y="2593"/>
                </a:lnTo>
                <a:lnTo>
                  <a:pt x="1642" y="2587"/>
                </a:lnTo>
                <a:lnTo>
                  <a:pt x="1761" y="2582"/>
                </a:lnTo>
                <a:lnTo>
                  <a:pt x="1709" y="2582"/>
                </a:lnTo>
                <a:lnTo>
                  <a:pt x="1460" y="2587"/>
                </a:lnTo>
                <a:lnTo>
                  <a:pt x="1283" y="2582"/>
                </a:lnTo>
                <a:lnTo>
                  <a:pt x="1237" y="2577"/>
                </a:lnTo>
                <a:lnTo>
                  <a:pt x="1439" y="2577"/>
                </a:lnTo>
                <a:lnTo>
                  <a:pt x="1647" y="2577"/>
                </a:lnTo>
                <a:lnTo>
                  <a:pt x="1834" y="2577"/>
                </a:lnTo>
                <a:lnTo>
                  <a:pt x="1761" y="2582"/>
                </a:lnTo>
                <a:lnTo>
                  <a:pt x="1912" y="2582"/>
                </a:lnTo>
                <a:lnTo>
                  <a:pt x="2203" y="2582"/>
                </a:lnTo>
                <a:lnTo>
                  <a:pt x="2208" y="2587"/>
                </a:lnTo>
                <a:lnTo>
                  <a:pt x="2203" y="2582"/>
                </a:lnTo>
                <a:lnTo>
                  <a:pt x="2904" y="2577"/>
                </a:lnTo>
                <a:lnTo>
                  <a:pt x="2889" y="2582"/>
                </a:lnTo>
                <a:lnTo>
                  <a:pt x="2889" y="2587"/>
                </a:lnTo>
                <a:lnTo>
                  <a:pt x="2894" y="2587"/>
                </a:lnTo>
                <a:lnTo>
                  <a:pt x="2894" y="2593"/>
                </a:lnTo>
                <a:lnTo>
                  <a:pt x="2889" y="2593"/>
                </a:lnTo>
                <a:lnTo>
                  <a:pt x="2878" y="2587"/>
                </a:lnTo>
                <a:lnTo>
                  <a:pt x="2873" y="2582"/>
                </a:lnTo>
                <a:lnTo>
                  <a:pt x="2863" y="2582"/>
                </a:lnTo>
                <a:lnTo>
                  <a:pt x="2863" y="2587"/>
                </a:lnTo>
                <a:lnTo>
                  <a:pt x="2868" y="2587"/>
                </a:lnTo>
                <a:lnTo>
                  <a:pt x="2873" y="2598"/>
                </a:lnTo>
                <a:lnTo>
                  <a:pt x="2873" y="2613"/>
                </a:lnTo>
                <a:lnTo>
                  <a:pt x="2878" y="2618"/>
                </a:lnTo>
                <a:lnTo>
                  <a:pt x="2884" y="2618"/>
                </a:lnTo>
                <a:lnTo>
                  <a:pt x="2878" y="2629"/>
                </a:lnTo>
                <a:lnTo>
                  <a:pt x="2868" y="2634"/>
                </a:lnTo>
                <a:lnTo>
                  <a:pt x="2863" y="2644"/>
                </a:lnTo>
                <a:lnTo>
                  <a:pt x="2863" y="2660"/>
                </a:lnTo>
                <a:lnTo>
                  <a:pt x="2837" y="2670"/>
                </a:lnTo>
                <a:lnTo>
                  <a:pt x="2816" y="2676"/>
                </a:lnTo>
                <a:lnTo>
                  <a:pt x="2806" y="2686"/>
                </a:lnTo>
                <a:lnTo>
                  <a:pt x="2806" y="2707"/>
                </a:lnTo>
                <a:lnTo>
                  <a:pt x="2800" y="2722"/>
                </a:lnTo>
                <a:lnTo>
                  <a:pt x="2795" y="2738"/>
                </a:lnTo>
                <a:lnTo>
                  <a:pt x="2780" y="2754"/>
                </a:lnTo>
                <a:lnTo>
                  <a:pt x="2754" y="2774"/>
                </a:lnTo>
                <a:lnTo>
                  <a:pt x="2743" y="2785"/>
                </a:lnTo>
                <a:lnTo>
                  <a:pt x="2743" y="2790"/>
                </a:lnTo>
                <a:lnTo>
                  <a:pt x="2759" y="2790"/>
                </a:lnTo>
                <a:lnTo>
                  <a:pt x="2780" y="2795"/>
                </a:lnTo>
                <a:lnTo>
                  <a:pt x="2785" y="2805"/>
                </a:lnTo>
                <a:lnTo>
                  <a:pt x="2785" y="2811"/>
                </a:lnTo>
                <a:lnTo>
                  <a:pt x="2769" y="2821"/>
                </a:lnTo>
                <a:lnTo>
                  <a:pt x="2754" y="2826"/>
                </a:lnTo>
                <a:lnTo>
                  <a:pt x="2733" y="2826"/>
                </a:lnTo>
                <a:lnTo>
                  <a:pt x="2712" y="2816"/>
                </a:lnTo>
                <a:lnTo>
                  <a:pt x="2686" y="2811"/>
                </a:lnTo>
                <a:lnTo>
                  <a:pt x="2665" y="2811"/>
                </a:lnTo>
                <a:lnTo>
                  <a:pt x="2645" y="2826"/>
                </a:lnTo>
                <a:lnTo>
                  <a:pt x="2634" y="2842"/>
                </a:lnTo>
                <a:lnTo>
                  <a:pt x="2634" y="2857"/>
                </a:lnTo>
                <a:lnTo>
                  <a:pt x="2639" y="2863"/>
                </a:lnTo>
                <a:lnTo>
                  <a:pt x="2655" y="2857"/>
                </a:lnTo>
                <a:lnTo>
                  <a:pt x="2665" y="2852"/>
                </a:lnTo>
                <a:lnTo>
                  <a:pt x="2681" y="2852"/>
                </a:lnTo>
                <a:lnTo>
                  <a:pt x="2691" y="2863"/>
                </a:lnTo>
                <a:lnTo>
                  <a:pt x="1637" y="2868"/>
                </a:lnTo>
                <a:lnTo>
                  <a:pt x="1398" y="2863"/>
                </a:lnTo>
                <a:lnTo>
                  <a:pt x="1164" y="2863"/>
                </a:lnTo>
                <a:lnTo>
                  <a:pt x="1029" y="2852"/>
                </a:lnTo>
                <a:lnTo>
                  <a:pt x="946" y="2847"/>
                </a:lnTo>
                <a:lnTo>
                  <a:pt x="702" y="2847"/>
                </a:lnTo>
                <a:lnTo>
                  <a:pt x="660" y="2847"/>
                </a:lnTo>
                <a:lnTo>
                  <a:pt x="639" y="2847"/>
                </a:lnTo>
                <a:lnTo>
                  <a:pt x="613" y="2863"/>
                </a:lnTo>
                <a:lnTo>
                  <a:pt x="608" y="2868"/>
                </a:lnTo>
                <a:lnTo>
                  <a:pt x="608" y="2873"/>
                </a:lnTo>
                <a:lnTo>
                  <a:pt x="639" y="2883"/>
                </a:lnTo>
                <a:lnTo>
                  <a:pt x="754" y="2894"/>
                </a:lnTo>
                <a:lnTo>
                  <a:pt x="811" y="2899"/>
                </a:lnTo>
                <a:lnTo>
                  <a:pt x="857" y="2899"/>
                </a:lnTo>
                <a:lnTo>
                  <a:pt x="904" y="2894"/>
                </a:lnTo>
                <a:lnTo>
                  <a:pt x="972" y="2899"/>
                </a:lnTo>
                <a:lnTo>
                  <a:pt x="1070" y="2904"/>
                </a:lnTo>
                <a:lnTo>
                  <a:pt x="1185" y="2909"/>
                </a:lnTo>
                <a:lnTo>
                  <a:pt x="1335" y="2909"/>
                </a:lnTo>
                <a:lnTo>
                  <a:pt x="1554" y="2904"/>
                </a:lnTo>
                <a:lnTo>
                  <a:pt x="1855" y="2894"/>
                </a:lnTo>
                <a:lnTo>
                  <a:pt x="2182" y="2889"/>
                </a:lnTo>
                <a:lnTo>
                  <a:pt x="2645" y="2889"/>
                </a:lnTo>
                <a:lnTo>
                  <a:pt x="2702" y="2889"/>
                </a:lnTo>
                <a:lnTo>
                  <a:pt x="2697" y="2909"/>
                </a:lnTo>
                <a:lnTo>
                  <a:pt x="2691" y="2925"/>
                </a:lnTo>
                <a:lnTo>
                  <a:pt x="2691" y="2946"/>
                </a:lnTo>
                <a:lnTo>
                  <a:pt x="2723" y="2909"/>
                </a:lnTo>
                <a:lnTo>
                  <a:pt x="2728" y="2909"/>
                </a:lnTo>
                <a:lnTo>
                  <a:pt x="2738" y="2930"/>
                </a:lnTo>
                <a:lnTo>
                  <a:pt x="2749" y="2941"/>
                </a:lnTo>
                <a:lnTo>
                  <a:pt x="2754" y="2946"/>
                </a:lnTo>
                <a:lnTo>
                  <a:pt x="2738" y="2977"/>
                </a:lnTo>
                <a:lnTo>
                  <a:pt x="2743" y="2982"/>
                </a:lnTo>
                <a:lnTo>
                  <a:pt x="2759" y="2972"/>
                </a:lnTo>
                <a:lnTo>
                  <a:pt x="2769" y="2951"/>
                </a:lnTo>
                <a:lnTo>
                  <a:pt x="2774" y="2951"/>
                </a:lnTo>
                <a:lnTo>
                  <a:pt x="2785" y="2961"/>
                </a:lnTo>
                <a:lnTo>
                  <a:pt x="2785" y="2972"/>
                </a:lnTo>
                <a:lnTo>
                  <a:pt x="2780" y="2972"/>
                </a:lnTo>
                <a:lnTo>
                  <a:pt x="2759" y="2977"/>
                </a:lnTo>
                <a:lnTo>
                  <a:pt x="2754" y="2982"/>
                </a:lnTo>
                <a:lnTo>
                  <a:pt x="2764" y="2987"/>
                </a:lnTo>
                <a:lnTo>
                  <a:pt x="2785" y="3013"/>
                </a:lnTo>
                <a:lnTo>
                  <a:pt x="2774" y="3029"/>
                </a:lnTo>
                <a:lnTo>
                  <a:pt x="2754" y="3013"/>
                </a:lnTo>
                <a:lnTo>
                  <a:pt x="2743" y="3003"/>
                </a:lnTo>
                <a:lnTo>
                  <a:pt x="2738" y="2987"/>
                </a:lnTo>
                <a:lnTo>
                  <a:pt x="2733" y="2967"/>
                </a:lnTo>
                <a:lnTo>
                  <a:pt x="2728" y="2956"/>
                </a:lnTo>
                <a:lnTo>
                  <a:pt x="2723" y="2972"/>
                </a:lnTo>
                <a:lnTo>
                  <a:pt x="2712" y="2993"/>
                </a:lnTo>
                <a:lnTo>
                  <a:pt x="2707" y="2998"/>
                </a:lnTo>
                <a:lnTo>
                  <a:pt x="2702" y="3003"/>
                </a:lnTo>
                <a:lnTo>
                  <a:pt x="2712" y="3013"/>
                </a:lnTo>
                <a:lnTo>
                  <a:pt x="2728" y="3018"/>
                </a:lnTo>
                <a:lnTo>
                  <a:pt x="2733" y="3018"/>
                </a:lnTo>
                <a:lnTo>
                  <a:pt x="2738" y="3018"/>
                </a:lnTo>
                <a:lnTo>
                  <a:pt x="2733" y="3029"/>
                </a:lnTo>
                <a:lnTo>
                  <a:pt x="2723" y="3055"/>
                </a:lnTo>
                <a:lnTo>
                  <a:pt x="2723" y="3060"/>
                </a:lnTo>
                <a:lnTo>
                  <a:pt x="2738" y="3060"/>
                </a:lnTo>
                <a:lnTo>
                  <a:pt x="2759" y="3060"/>
                </a:lnTo>
                <a:lnTo>
                  <a:pt x="2759" y="3107"/>
                </a:lnTo>
                <a:lnTo>
                  <a:pt x="2795" y="3107"/>
                </a:lnTo>
                <a:lnTo>
                  <a:pt x="2800" y="3086"/>
                </a:lnTo>
                <a:lnTo>
                  <a:pt x="2806" y="3065"/>
                </a:lnTo>
                <a:lnTo>
                  <a:pt x="2816" y="3055"/>
                </a:lnTo>
                <a:lnTo>
                  <a:pt x="2821" y="3055"/>
                </a:lnTo>
                <a:lnTo>
                  <a:pt x="2832" y="3055"/>
                </a:lnTo>
                <a:lnTo>
                  <a:pt x="2847" y="3081"/>
                </a:lnTo>
                <a:lnTo>
                  <a:pt x="2868" y="3107"/>
                </a:lnTo>
                <a:lnTo>
                  <a:pt x="3034" y="3107"/>
                </a:lnTo>
                <a:lnTo>
                  <a:pt x="3050" y="3091"/>
                </a:lnTo>
                <a:lnTo>
                  <a:pt x="3050" y="3107"/>
                </a:lnTo>
                <a:lnTo>
                  <a:pt x="3206" y="3107"/>
                </a:lnTo>
                <a:lnTo>
                  <a:pt x="3216" y="3091"/>
                </a:lnTo>
                <a:lnTo>
                  <a:pt x="3226" y="3091"/>
                </a:lnTo>
                <a:lnTo>
                  <a:pt x="3237" y="3096"/>
                </a:lnTo>
                <a:lnTo>
                  <a:pt x="3242" y="3107"/>
                </a:lnTo>
                <a:lnTo>
                  <a:pt x="4281" y="3107"/>
                </a:lnTo>
                <a:lnTo>
                  <a:pt x="4276" y="3081"/>
                </a:lnTo>
                <a:lnTo>
                  <a:pt x="4260" y="3055"/>
                </a:lnTo>
                <a:lnTo>
                  <a:pt x="4245" y="3034"/>
                </a:lnTo>
                <a:lnTo>
                  <a:pt x="4224" y="3018"/>
                </a:lnTo>
                <a:lnTo>
                  <a:pt x="4208" y="3003"/>
                </a:lnTo>
                <a:lnTo>
                  <a:pt x="4208" y="2993"/>
                </a:lnTo>
                <a:lnTo>
                  <a:pt x="4208" y="2982"/>
                </a:lnTo>
                <a:lnTo>
                  <a:pt x="4219" y="2967"/>
                </a:lnTo>
                <a:lnTo>
                  <a:pt x="4234" y="2967"/>
                </a:lnTo>
                <a:lnTo>
                  <a:pt x="4260" y="2977"/>
                </a:lnTo>
                <a:lnTo>
                  <a:pt x="4292" y="2998"/>
                </a:lnTo>
                <a:lnTo>
                  <a:pt x="4312" y="3018"/>
                </a:lnTo>
                <a:lnTo>
                  <a:pt x="4317" y="3034"/>
                </a:lnTo>
                <a:lnTo>
                  <a:pt x="4317" y="3055"/>
                </a:lnTo>
                <a:lnTo>
                  <a:pt x="4323" y="3070"/>
                </a:lnTo>
                <a:lnTo>
                  <a:pt x="4338" y="3091"/>
                </a:lnTo>
                <a:lnTo>
                  <a:pt x="4354" y="3107"/>
                </a:lnTo>
                <a:lnTo>
                  <a:pt x="4380" y="3107"/>
                </a:lnTo>
                <a:lnTo>
                  <a:pt x="4385" y="3096"/>
                </a:lnTo>
                <a:lnTo>
                  <a:pt x="4390" y="3081"/>
                </a:lnTo>
                <a:lnTo>
                  <a:pt x="4385" y="3065"/>
                </a:lnTo>
                <a:lnTo>
                  <a:pt x="4385" y="3055"/>
                </a:lnTo>
                <a:lnTo>
                  <a:pt x="4359" y="3029"/>
                </a:lnTo>
                <a:lnTo>
                  <a:pt x="4343" y="2987"/>
                </a:lnTo>
                <a:lnTo>
                  <a:pt x="4354" y="2972"/>
                </a:lnTo>
                <a:lnTo>
                  <a:pt x="4354" y="2967"/>
                </a:lnTo>
                <a:lnTo>
                  <a:pt x="4349" y="2961"/>
                </a:lnTo>
                <a:lnTo>
                  <a:pt x="4343" y="2967"/>
                </a:lnTo>
                <a:lnTo>
                  <a:pt x="4343" y="2961"/>
                </a:lnTo>
                <a:lnTo>
                  <a:pt x="4338" y="2951"/>
                </a:lnTo>
                <a:lnTo>
                  <a:pt x="4343" y="2941"/>
                </a:lnTo>
                <a:lnTo>
                  <a:pt x="4343" y="2935"/>
                </a:lnTo>
                <a:lnTo>
                  <a:pt x="4359" y="2930"/>
                </a:lnTo>
                <a:lnTo>
                  <a:pt x="4349" y="2920"/>
                </a:lnTo>
                <a:lnTo>
                  <a:pt x="4338" y="2904"/>
                </a:lnTo>
                <a:lnTo>
                  <a:pt x="4333" y="2889"/>
                </a:lnTo>
                <a:lnTo>
                  <a:pt x="4328" y="2878"/>
                </a:lnTo>
                <a:lnTo>
                  <a:pt x="4343" y="2863"/>
                </a:lnTo>
                <a:lnTo>
                  <a:pt x="4328" y="2868"/>
                </a:lnTo>
                <a:lnTo>
                  <a:pt x="4328" y="2863"/>
                </a:lnTo>
                <a:lnTo>
                  <a:pt x="4333" y="2857"/>
                </a:lnTo>
                <a:lnTo>
                  <a:pt x="4343" y="2857"/>
                </a:lnTo>
                <a:lnTo>
                  <a:pt x="4343" y="2852"/>
                </a:lnTo>
                <a:lnTo>
                  <a:pt x="4338" y="2857"/>
                </a:lnTo>
                <a:lnTo>
                  <a:pt x="4343" y="2847"/>
                </a:lnTo>
                <a:lnTo>
                  <a:pt x="4338" y="2847"/>
                </a:lnTo>
                <a:lnTo>
                  <a:pt x="4328" y="2847"/>
                </a:lnTo>
                <a:lnTo>
                  <a:pt x="4317" y="2852"/>
                </a:lnTo>
                <a:lnTo>
                  <a:pt x="4317" y="2857"/>
                </a:lnTo>
                <a:lnTo>
                  <a:pt x="4312" y="2863"/>
                </a:lnTo>
                <a:lnTo>
                  <a:pt x="4302" y="2863"/>
                </a:lnTo>
                <a:lnTo>
                  <a:pt x="4307" y="2852"/>
                </a:lnTo>
                <a:lnTo>
                  <a:pt x="4312" y="2842"/>
                </a:lnTo>
                <a:lnTo>
                  <a:pt x="4317" y="2826"/>
                </a:lnTo>
                <a:lnTo>
                  <a:pt x="4333" y="2816"/>
                </a:lnTo>
                <a:lnTo>
                  <a:pt x="4323" y="2795"/>
                </a:lnTo>
                <a:lnTo>
                  <a:pt x="4317" y="2780"/>
                </a:lnTo>
                <a:lnTo>
                  <a:pt x="4317" y="2738"/>
                </a:lnTo>
                <a:lnTo>
                  <a:pt x="4312" y="2743"/>
                </a:lnTo>
                <a:lnTo>
                  <a:pt x="4317" y="2738"/>
                </a:lnTo>
                <a:lnTo>
                  <a:pt x="4312" y="2733"/>
                </a:lnTo>
                <a:lnTo>
                  <a:pt x="4354" y="2717"/>
                </a:lnTo>
                <a:lnTo>
                  <a:pt x="4364" y="2712"/>
                </a:lnTo>
                <a:lnTo>
                  <a:pt x="4354" y="2707"/>
                </a:lnTo>
                <a:lnTo>
                  <a:pt x="4317" y="2696"/>
                </a:lnTo>
                <a:lnTo>
                  <a:pt x="4328" y="2691"/>
                </a:lnTo>
                <a:lnTo>
                  <a:pt x="4323" y="2691"/>
                </a:lnTo>
                <a:lnTo>
                  <a:pt x="4317" y="2686"/>
                </a:lnTo>
                <a:lnTo>
                  <a:pt x="4312" y="2670"/>
                </a:lnTo>
                <a:lnTo>
                  <a:pt x="4307" y="2660"/>
                </a:lnTo>
                <a:lnTo>
                  <a:pt x="4307" y="2665"/>
                </a:lnTo>
                <a:lnTo>
                  <a:pt x="4302" y="2681"/>
                </a:lnTo>
                <a:lnTo>
                  <a:pt x="4292" y="2691"/>
                </a:lnTo>
                <a:lnTo>
                  <a:pt x="4286" y="2660"/>
                </a:lnTo>
                <a:lnTo>
                  <a:pt x="4323" y="2587"/>
                </a:lnTo>
                <a:lnTo>
                  <a:pt x="4333" y="2546"/>
                </a:lnTo>
                <a:lnTo>
                  <a:pt x="4395" y="2546"/>
                </a:lnTo>
                <a:lnTo>
                  <a:pt x="4395" y="2541"/>
                </a:lnTo>
                <a:lnTo>
                  <a:pt x="4349" y="2541"/>
                </a:lnTo>
                <a:lnTo>
                  <a:pt x="4338" y="2541"/>
                </a:lnTo>
                <a:lnTo>
                  <a:pt x="4343" y="2504"/>
                </a:lnTo>
                <a:lnTo>
                  <a:pt x="4343" y="2478"/>
                </a:lnTo>
                <a:lnTo>
                  <a:pt x="4343" y="2447"/>
                </a:lnTo>
                <a:lnTo>
                  <a:pt x="4354" y="2421"/>
                </a:lnTo>
                <a:lnTo>
                  <a:pt x="4359" y="2405"/>
                </a:lnTo>
                <a:lnTo>
                  <a:pt x="4354" y="2395"/>
                </a:lnTo>
                <a:lnTo>
                  <a:pt x="4349" y="2380"/>
                </a:lnTo>
                <a:lnTo>
                  <a:pt x="4338" y="2380"/>
                </a:lnTo>
                <a:lnTo>
                  <a:pt x="4333" y="2400"/>
                </a:lnTo>
                <a:lnTo>
                  <a:pt x="4328" y="2426"/>
                </a:lnTo>
                <a:lnTo>
                  <a:pt x="4328" y="2457"/>
                </a:lnTo>
                <a:lnTo>
                  <a:pt x="4328" y="2520"/>
                </a:lnTo>
                <a:lnTo>
                  <a:pt x="4260" y="2509"/>
                </a:lnTo>
                <a:lnTo>
                  <a:pt x="4240" y="2509"/>
                </a:lnTo>
                <a:lnTo>
                  <a:pt x="4245" y="2504"/>
                </a:lnTo>
                <a:lnTo>
                  <a:pt x="4240" y="2504"/>
                </a:lnTo>
                <a:lnTo>
                  <a:pt x="4234" y="2509"/>
                </a:lnTo>
                <a:lnTo>
                  <a:pt x="4229" y="2509"/>
                </a:lnTo>
                <a:lnTo>
                  <a:pt x="4229" y="2504"/>
                </a:lnTo>
                <a:lnTo>
                  <a:pt x="4234" y="2494"/>
                </a:lnTo>
                <a:lnTo>
                  <a:pt x="4240" y="2483"/>
                </a:lnTo>
                <a:lnTo>
                  <a:pt x="4234" y="2478"/>
                </a:lnTo>
                <a:lnTo>
                  <a:pt x="4229" y="2483"/>
                </a:lnTo>
                <a:lnTo>
                  <a:pt x="4224" y="2483"/>
                </a:lnTo>
                <a:lnTo>
                  <a:pt x="4219" y="2483"/>
                </a:lnTo>
                <a:lnTo>
                  <a:pt x="4234" y="2473"/>
                </a:lnTo>
                <a:lnTo>
                  <a:pt x="4234" y="2468"/>
                </a:lnTo>
                <a:lnTo>
                  <a:pt x="4250" y="2457"/>
                </a:lnTo>
                <a:lnTo>
                  <a:pt x="4234" y="2452"/>
                </a:lnTo>
                <a:lnTo>
                  <a:pt x="4250" y="2447"/>
                </a:lnTo>
                <a:lnTo>
                  <a:pt x="4240" y="2447"/>
                </a:lnTo>
                <a:lnTo>
                  <a:pt x="4240" y="2442"/>
                </a:lnTo>
                <a:lnTo>
                  <a:pt x="4250" y="2431"/>
                </a:lnTo>
                <a:lnTo>
                  <a:pt x="4250" y="2426"/>
                </a:lnTo>
                <a:lnTo>
                  <a:pt x="4245" y="2426"/>
                </a:lnTo>
                <a:lnTo>
                  <a:pt x="4240" y="2431"/>
                </a:lnTo>
                <a:lnTo>
                  <a:pt x="4245" y="2421"/>
                </a:lnTo>
                <a:lnTo>
                  <a:pt x="4250" y="2421"/>
                </a:lnTo>
                <a:lnTo>
                  <a:pt x="4250" y="2405"/>
                </a:lnTo>
                <a:lnTo>
                  <a:pt x="4245" y="2405"/>
                </a:lnTo>
                <a:lnTo>
                  <a:pt x="4240" y="2405"/>
                </a:lnTo>
                <a:lnTo>
                  <a:pt x="4245" y="2411"/>
                </a:lnTo>
                <a:lnTo>
                  <a:pt x="4240" y="2416"/>
                </a:lnTo>
                <a:lnTo>
                  <a:pt x="4224" y="2416"/>
                </a:lnTo>
                <a:lnTo>
                  <a:pt x="4214" y="2416"/>
                </a:lnTo>
                <a:lnTo>
                  <a:pt x="4219" y="2411"/>
                </a:lnTo>
                <a:lnTo>
                  <a:pt x="4208" y="2416"/>
                </a:lnTo>
                <a:lnTo>
                  <a:pt x="4214" y="2405"/>
                </a:lnTo>
                <a:lnTo>
                  <a:pt x="4214" y="2395"/>
                </a:lnTo>
                <a:lnTo>
                  <a:pt x="4214" y="2390"/>
                </a:lnTo>
                <a:lnTo>
                  <a:pt x="4224" y="2380"/>
                </a:lnTo>
                <a:lnTo>
                  <a:pt x="4219" y="2380"/>
                </a:lnTo>
                <a:lnTo>
                  <a:pt x="4214" y="2374"/>
                </a:lnTo>
                <a:lnTo>
                  <a:pt x="4229" y="2369"/>
                </a:lnTo>
                <a:lnTo>
                  <a:pt x="4229" y="2359"/>
                </a:lnTo>
                <a:lnTo>
                  <a:pt x="4203" y="2369"/>
                </a:lnTo>
                <a:lnTo>
                  <a:pt x="4208" y="2354"/>
                </a:lnTo>
                <a:lnTo>
                  <a:pt x="4219" y="2343"/>
                </a:lnTo>
                <a:lnTo>
                  <a:pt x="4224" y="2333"/>
                </a:lnTo>
                <a:lnTo>
                  <a:pt x="4214" y="2333"/>
                </a:lnTo>
                <a:lnTo>
                  <a:pt x="4208" y="2333"/>
                </a:lnTo>
                <a:lnTo>
                  <a:pt x="4208" y="2328"/>
                </a:lnTo>
                <a:lnTo>
                  <a:pt x="4224" y="2312"/>
                </a:lnTo>
                <a:lnTo>
                  <a:pt x="4234" y="2291"/>
                </a:lnTo>
                <a:lnTo>
                  <a:pt x="4255" y="2286"/>
                </a:lnTo>
                <a:lnTo>
                  <a:pt x="4271" y="2276"/>
                </a:lnTo>
                <a:lnTo>
                  <a:pt x="4276" y="2270"/>
                </a:lnTo>
                <a:lnTo>
                  <a:pt x="4245" y="2265"/>
                </a:lnTo>
                <a:lnTo>
                  <a:pt x="4240" y="2265"/>
                </a:lnTo>
                <a:lnTo>
                  <a:pt x="4240" y="2255"/>
                </a:lnTo>
                <a:lnTo>
                  <a:pt x="4245" y="2244"/>
                </a:lnTo>
                <a:lnTo>
                  <a:pt x="4250" y="2234"/>
                </a:lnTo>
                <a:lnTo>
                  <a:pt x="4250" y="2224"/>
                </a:lnTo>
                <a:lnTo>
                  <a:pt x="4245" y="2224"/>
                </a:lnTo>
                <a:lnTo>
                  <a:pt x="4224" y="2234"/>
                </a:lnTo>
                <a:lnTo>
                  <a:pt x="4198" y="2224"/>
                </a:lnTo>
                <a:lnTo>
                  <a:pt x="4214" y="2218"/>
                </a:lnTo>
                <a:lnTo>
                  <a:pt x="4224" y="2213"/>
                </a:lnTo>
                <a:lnTo>
                  <a:pt x="4219" y="2208"/>
                </a:lnTo>
                <a:lnTo>
                  <a:pt x="4193" y="2198"/>
                </a:lnTo>
                <a:lnTo>
                  <a:pt x="4182" y="2192"/>
                </a:lnTo>
                <a:lnTo>
                  <a:pt x="4188" y="2172"/>
                </a:lnTo>
                <a:lnTo>
                  <a:pt x="4198" y="2167"/>
                </a:lnTo>
                <a:lnTo>
                  <a:pt x="4214" y="2167"/>
                </a:lnTo>
                <a:lnTo>
                  <a:pt x="4219" y="2167"/>
                </a:lnTo>
                <a:lnTo>
                  <a:pt x="4219" y="2172"/>
                </a:lnTo>
                <a:lnTo>
                  <a:pt x="4224" y="2182"/>
                </a:lnTo>
                <a:lnTo>
                  <a:pt x="4229" y="2182"/>
                </a:lnTo>
                <a:lnTo>
                  <a:pt x="4234" y="2172"/>
                </a:lnTo>
                <a:lnTo>
                  <a:pt x="4224" y="2161"/>
                </a:lnTo>
                <a:lnTo>
                  <a:pt x="4214" y="2151"/>
                </a:lnTo>
                <a:lnTo>
                  <a:pt x="4214" y="2146"/>
                </a:lnTo>
                <a:lnTo>
                  <a:pt x="4208" y="2141"/>
                </a:lnTo>
                <a:lnTo>
                  <a:pt x="4219" y="2135"/>
                </a:lnTo>
                <a:lnTo>
                  <a:pt x="4224" y="2135"/>
                </a:lnTo>
                <a:lnTo>
                  <a:pt x="4229" y="2125"/>
                </a:lnTo>
                <a:lnTo>
                  <a:pt x="4224" y="2120"/>
                </a:lnTo>
                <a:lnTo>
                  <a:pt x="4203" y="2120"/>
                </a:lnTo>
                <a:lnTo>
                  <a:pt x="4208" y="2115"/>
                </a:lnTo>
                <a:lnTo>
                  <a:pt x="4219" y="2104"/>
                </a:lnTo>
                <a:lnTo>
                  <a:pt x="4234" y="2104"/>
                </a:lnTo>
                <a:lnTo>
                  <a:pt x="4271" y="2104"/>
                </a:lnTo>
                <a:lnTo>
                  <a:pt x="4286" y="2099"/>
                </a:lnTo>
                <a:lnTo>
                  <a:pt x="4292" y="2089"/>
                </a:lnTo>
                <a:lnTo>
                  <a:pt x="4281" y="2063"/>
                </a:lnTo>
                <a:lnTo>
                  <a:pt x="4276" y="2047"/>
                </a:lnTo>
                <a:lnTo>
                  <a:pt x="4276" y="2042"/>
                </a:lnTo>
                <a:lnTo>
                  <a:pt x="4286" y="2037"/>
                </a:lnTo>
                <a:lnTo>
                  <a:pt x="4302" y="2037"/>
                </a:lnTo>
                <a:lnTo>
                  <a:pt x="4323" y="2026"/>
                </a:lnTo>
                <a:lnTo>
                  <a:pt x="4349" y="2011"/>
                </a:lnTo>
                <a:lnTo>
                  <a:pt x="4364" y="1995"/>
                </a:lnTo>
                <a:lnTo>
                  <a:pt x="4349" y="2000"/>
                </a:lnTo>
                <a:lnTo>
                  <a:pt x="4333" y="2000"/>
                </a:lnTo>
                <a:lnTo>
                  <a:pt x="4302" y="1985"/>
                </a:lnTo>
                <a:lnTo>
                  <a:pt x="4323" y="1943"/>
                </a:lnTo>
                <a:lnTo>
                  <a:pt x="4343" y="1912"/>
                </a:lnTo>
                <a:lnTo>
                  <a:pt x="4354" y="1902"/>
                </a:lnTo>
                <a:lnTo>
                  <a:pt x="4359" y="1902"/>
                </a:lnTo>
                <a:lnTo>
                  <a:pt x="4395" y="1896"/>
                </a:lnTo>
                <a:lnTo>
                  <a:pt x="4395" y="1870"/>
                </a:lnTo>
                <a:lnTo>
                  <a:pt x="4390" y="1860"/>
                </a:lnTo>
                <a:lnTo>
                  <a:pt x="4364" y="1839"/>
                </a:lnTo>
                <a:lnTo>
                  <a:pt x="4364" y="1860"/>
                </a:lnTo>
                <a:lnTo>
                  <a:pt x="4364" y="1876"/>
                </a:lnTo>
                <a:lnTo>
                  <a:pt x="4359" y="1891"/>
                </a:lnTo>
                <a:lnTo>
                  <a:pt x="4349" y="1855"/>
                </a:lnTo>
                <a:lnTo>
                  <a:pt x="4349" y="1834"/>
                </a:lnTo>
                <a:lnTo>
                  <a:pt x="4354" y="1818"/>
                </a:lnTo>
                <a:lnTo>
                  <a:pt x="4364" y="1792"/>
                </a:lnTo>
                <a:lnTo>
                  <a:pt x="4395" y="1803"/>
                </a:lnTo>
                <a:lnTo>
                  <a:pt x="4395" y="1455"/>
                </a:lnTo>
                <a:lnTo>
                  <a:pt x="4380" y="1455"/>
                </a:lnTo>
                <a:lnTo>
                  <a:pt x="4364" y="1460"/>
                </a:lnTo>
                <a:lnTo>
                  <a:pt x="4354" y="1444"/>
                </a:lnTo>
                <a:lnTo>
                  <a:pt x="4354" y="1434"/>
                </a:lnTo>
                <a:lnTo>
                  <a:pt x="4359" y="1408"/>
                </a:lnTo>
                <a:lnTo>
                  <a:pt x="4359" y="1372"/>
                </a:lnTo>
                <a:lnTo>
                  <a:pt x="4359" y="1356"/>
                </a:lnTo>
                <a:lnTo>
                  <a:pt x="4354" y="1361"/>
                </a:lnTo>
                <a:lnTo>
                  <a:pt x="4343" y="1377"/>
                </a:lnTo>
                <a:lnTo>
                  <a:pt x="4343" y="1398"/>
                </a:lnTo>
                <a:lnTo>
                  <a:pt x="4343" y="1424"/>
                </a:lnTo>
                <a:lnTo>
                  <a:pt x="4343" y="1444"/>
                </a:lnTo>
                <a:lnTo>
                  <a:pt x="4338" y="1455"/>
                </a:lnTo>
                <a:lnTo>
                  <a:pt x="4333" y="1450"/>
                </a:lnTo>
                <a:lnTo>
                  <a:pt x="4328" y="1429"/>
                </a:lnTo>
                <a:lnTo>
                  <a:pt x="4328" y="1424"/>
                </a:lnTo>
                <a:lnTo>
                  <a:pt x="4323" y="1429"/>
                </a:lnTo>
                <a:lnTo>
                  <a:pt x="4323" y="1444"/>
                </a:lnTo>
                <a:lnTo>
                  <a:pt x="4328" y="1455"/>
                </a:lnTo>
                <a:lnTo>
                  <a:pt x="4333" y="1460"/>
                </a:lnTo>
                <a:lnTo>
                  <a:pt x="4338" y="1460"/>
                </a:lnTo>
                <a:lnTo>
                  <a:pt x="4338" y="1496"/>
                </a:lnTo>
                <a:lnTo>
                  <a:pt x="4317" y="1444"/>
                </a:lnTo>
                <a:lnTo>
                  <a:pt x="4302" y="1387"/>
                </a:lnTo>
                <a:lnTo>
                  <a:pt x="4297" y="1356"/>
                </a:lnTo>
                <a:lnTo>
                  <a:pt x="4286" y="1330"/>
                </a:lnTo>
                <a:lnTo>
                  <a:pt x="4286" y="1299"/>
                </a:lnTo>
                <a:lnTo>
                  <a:pt x="4281" y="1263"/>
                </a:lnTo>
                <a:lnTo>
                  <a:pt x="4281" y="1278"/>
                </a:lnTo>
                <a:lnTo>
                  <a:pt x="4281" y="1304"/>
                </a:lnTo>
                <a:lnTo>
                  <a:pt x="4276" y="1309"/>
                </a:lnTo>
                <a:lnTo>
                  <a:pt x="4281" y="1299"/>
                </a:lnTo>
                <a:lnTo>
                  <a:pt x="4276" y="1252"/>
                </a:lnTo>
                <a:lnTo>
                  <a:pt x="4276" y="1257"/>
                </a:lnTo>
                <a:lnTo>
                  <a:pt x="4271" y="1257"/>
                </a:lnTo>
                <a:lnTo>
                  <a:pt x="4266" y="1242"/>
                </a:lnTo>
                <a:lnTo>
                  <a:pt x="4266" y="1247"/>
                </a:lnTo>
                <a:lnTo>
                  <a:pt x="4260" y="1190"/>
                </a:lnTo>
                <a:lnTo>
                  <a:pt x="4255" y="1195"/>
                </a:lnTo>
                <a:lnTo>
                  <a:pt x="4255" y="1211"/>
                </a:lnTo>
                <a:lnTo>
                  <a:pt x="4250" y="1190"/>
                </a:lnTo>
                <a:lnTo>
                  <a:pt x="4250" y="1174"/>
                </a:lnTo>
                <a:lnTo>
                  <a:pt x="4245" y="1143"/>
                </a:lnTo>
                <a:lnTo>
                  <a:pt x="4245" y="1138"/>
                </a:lnTo>
                <a:lnTo>
                  <a:pt x="4245" y="1133"/>
                </a:lnTo>
                <a:lnTo>
                  <a:pt x="4245" y="1128"/>
                </a:lnTo>
                <a:lnTo>
                  <a:pt x="4240" y="1117"/>
                </a:lnTo>
                <a:lnTo>
                  <a:pt x="4234" y="1128"/>
                </a:lnTo>
                <a:lnTo>
                  <a:pt x="4229" y="1169"/>
                </a:lnTo>
                <a:lnTo>
                  <a:pt x="4224" y="1205"/>
                </a:lnTo>
                <a:lnTo>
                  <a:pt x="4224" y="1247"/>
                </a:lnTo>
                <a:lnTo>
                  <a:pt x="4229" y="1263"/>
                </a:lnTo>
                <a:lnTo>
                  <a:pt x="4240" y="1226"/>
                </a:lnTo>
                <a:lnTo>
                  <a:pt x="4240" y="1205"/>
                </a:lnTo>
                <a:lnTo>
                  <a:pt x="4245" y="1200"/>
                </a:lnTo>
                <a:lnTo>
                  <a:pt x="4245" y="1221"/>
                </a:lnTo>
                <a:lnTo>
                  <a:pt x="4250" y="1242"/>
                </a:lnTo>
                <a:lnTo>
                  <a:pt x="4250" y="1237"/>
                </a:lnTo>
                <a:lnTo>
                  <a:pt x="4250" y="1242"/>
                </a:lnTo>
                <a:lnTo>
                  <a:pt x="4255" y="1257"/>
                </a:lnTo>
                <a:lnTo>
                  <a:pt x="4245" y="1268"/>
                </a:lnTo>
                <a:lnTo>
                  <a:pt x="4245" y="1273"/>
                </a:lnTo>
                <a:lnTo>
                  <a:pt x="4245" y="1268"/>
                </a:lnTo>
                <a:lnTo>
                  <a:pt x="4245" y="1247"/>
                </a:lnTo>
                <a:lnTo>
                  <a:pt x="4245" y="1237"/>
                </a:lnTo>
                <a:lnTo>
                  <a:pt x="4240" y="1242"/>
                </a:lnTo>
                <a:lnTo>
                  <a:pt x="4234" y="1294"/>
                </a:lnTo>
                <a:lnTo>
                  <a:pt x="4240" y="1315"/>
                </a:lnTo>
                <a:lnTo>
                  <a:pt x="4250" y="1325"/>
                </a:lnTo>
                <a:lnTo>
                  <a:pt x="4260" y="1330"/>
                </a:lnTo>
                <a:lnTo>
                  <a:pt x="4276" y="1330"/>
                </a:lnTo>
                <a:lnTo>
                  <a:pt x="4276" y="1356"/>
                </a:lnTo>
                <a:lnTo>
                  <a:pt x="4271" y="1377"/>
                </a:lnTo>
                <a:lnTo>
                  <a:pt x="4240" y="1341"/>
                </a:lnTo>
                <a:lnTo>
                  <a:pt x="4260" y="1450"/>
                </a:lnTo>
                <a:lnTo>
                  <a:pt x="4276" y="1616"/>
                </a:lnTo>
                <a:lnTo>
                  <a:pt x="4276" y="1673"/>
                </a:lnTo>
                <a:lnTo>
                  <a:pt x="4255" y="1476"/>
                </a:lnTo>
                <a:lnTo>
                  <a:pt x="4234" y="1330"/>
                </a:lnTo>
                <a:lnTo>
                  <a:pt x="4224" y="1315"/>
                </a:lnTo>
                <a:lnTo>
                  <a:pt x="4214" y="1294"/>
                </a:lnTo>
                <a:lnTo>
                  <a:pt x="4203" y="1247"/>
                </a:lnTo>
                <a:lnTo>
                  <a:pt x="4198" y="1226"/>
                </a:lnTo>
                <a:lnTo>
                  <a:pt x="4203" y="1211"/>
                </a:lnTo>
                <a:lnTo>
                  <a:pt x="4208" y="1200"/>
                </a:lnTo>
                <a:lnTo>
                  <a:pt x="4198" y="1159"/>
                </a:lnTo>
                <a:lnTo>
                  <a:pt x="4198" y="1169"/>
                </a:lnTo>
                <a:lnTo>
                  <a:pt x="4193" y="1153"/>
                </a:lnTo>
                <a:lnTo>
                  <a:pt x="4193" y="1128"/>
                </a:lnTo>
                <a:lnTo>
                  <a:pt x="4188" y="1107"/>
                </a:lnTo>
                <a:lnTo>
                  <a:pt x="4182" y="1133"/>
                </a:lnTo>
                <a:lnTo>
                  <a:pt x="4182" y="1159"/>
                </a:lnTo>
                <a:lnTo>
                  <a:pt x="4182" y="1164"/>
                </a:lnTo>
                <a:lnTo>
                  <a:pt x="4177" y="1138"/>
                </a:lnTo>
                <a:lnTo>
                  <a:pt x="4177" y="1143"/>
                </a:lnTo>
                <a:lnTo>
                  <a:pt x="4172" y="1148"/>
                </a:lnTo>
                <a:lnTo>
                  <a:pt x="4177" y="1133"/>
                </a:lnTo>
                <a:lnTo>
                  <a:pt x="4177" y="1128"/>
                </a:lnTo>
                <a:lnTo>
                  <a:pt x="4172" y="1081"/>
                </a:lnTo>
                <a:lnTo>
                  <a:pt x="4167" y="1081"/>
                </a:lnTo>
                <a:lnTo>
                  <a:pt x="4167" y="1076"/>
                </a:lnTo>
                <a:lnTo>
                  <a:pt x="4167" y="1060"/>
                </a:lnTo>
                <a:lnTo>
                  <a:pt x="4162" y="1070"/>
                </a:lnTo>
                <a:lnTo>
                  <a:pt x="4162" y="1044"/>
                </a:lnTo>
                <a:lnTo>
                  <a:pt x="4151" y="1008"/>
                </a:lnTo>
                <a:lnTo>
                  <a:pt x="4156" y="1055"/>
                </a:lnTo>
                <a:lnTo>
                  <a:pt x="4167" y="1143"/>
                </a:lnTo>
                <a:lnTo>
                  <a:pt x="4167" y="1159"/>
                </a:lnTo>
                <a:lnTo>
                  <a:pt x="4167" y="1153"/>
                </a:lnTo>
                <a:lnTo>
                  <a:pt x="4172" y="1174"/>
                </a:lnTo>
                <a:lnTo>
                  <a:pt x="4167" y="1128"/>
                </a:lnTo>
                <a:lnTo>
                  <a:pt x="4182" y="1216"/>
                </a:lnTo>
                <a:lnTo>
                  <a:pt x="4193" y="1309"/>
                </a:lnTo>
                <a:lnTo>
                  <a:pt x="4177" y="1221"/>
                </a:lnTo>
                <a:lnTo>
                  <a:pt x="4177" y="1205"/>
                </a:lnTo>
                <a:lnTo>
                  <a:pt x="4177" y="1216"/>
                </a:lnTo>
                <a:lnTo>
                  <a:pt x="4182" y="1273"/>
                </a:lnTo>
                <a:lnTo>
                  <a:pt x="4188" y="1372"/>
                </a:lnTo>
                <a:lnTo>
                  <a:pt x="4193" y="1387"/>
                </a:lnTo>
                <a:lnTo>
                  <a:pt x="4193" y="1377"/>
                </a:lnTo>
                <a:lnTo>
                  <a:pt x="4188" y="1346"/>
                </a:lnTo>
                <a:lnTo>
                  <a:pt x="4188" y="1315"/>
                </a:lnTo>
                <a:lnTo>
                  <a:pt x="4193" y="1341"/>
                </a:lnTo>
                <a:lnTo>
                  <a:pt x="4193" y="1366"/>
                </a:lnTo>
                <a:lnTo>
                  <a:pt x="4193" y="1356"/>
                </a:lnTo>
                <a:lnTo>
                  <a:pt x="4198" y="1366"/>
                </a:lnTo>
                <a:lnTo>
                  <a:pt x="4198" y="1398"/>
                </a:lnTo>
                <a:lnTo>
                  <a:pt x="4193" y="1366"/>
                </a:lnTo>
                <a:lnTo>
                  <a:pt x="4193" y="1356"/>
                </a:lnTo>
                <a:lnTo>
                  <a:pt x="4193" y="1366"/>
                </a:lnTo>
                <a:lnTo>
                  <a:pt x="4198" y="1429"/>
                </a:lnTo>
                <a:lnTo>
                  <a:pt x="4203" y="1460"/>
                </a:lnTo>
                <a:lnTo>
                  <a:pt x="4208" y="1481"/>
                </a:lnTo>
                <a:lnTo>
                  <a:pt x="4214" y="1481"/>
                </a:lnTo>
                <a:lnTo>
                  <a:pt x="4219" y="1543"/>
                </a:lnTo>
                <a:lnTo>
                  <a:pt x="4198" y="1455"/>
                </a:lnTo>
                <a:lnTo>
                  <a:pt x="4182" y="1366"/>
                </a:lnTo>
                <a:lnTo>
                  <a:pt x="4177" y="1315"/>
                </a:lnTo>
                <a:lnTo>
                  <a:pt x="4177" y="1304"/>
                </a:lnTo>
                <a:lnTo>
                  <a:pt x="4177" y="1283"/>
                </a:lnTo>
                <a:lnTo>
                  <a:pt x="4167" y="1205"/>
                </a:lnTo>
                <a:lnTo>
                  <a:pt x="4172" y="1263"/>
                </a:lnTo>
                <a:lnTo>
                  <a:pt x="4167" y="1247"/>
                </a:lnTo>
                <a:lnTo>
                  <a:pt x="4162" y="1164"/>
                </a:lnTo>
                <a:lnTo>
                  <a:pt x="4162" y="1231"/>
                </a:lnTo>
                <a:lnTo>
                  <a:pt x="4162" y="1216"/>
                </a:lnTo>
                <a:lnTo>
                  <a:pt x="4156" y="1148"/>
                </a:lnTo>
                <a:lnTo>
                  <a:pt x="4156" y="1159"/>
                </a:lnTo>
                <a:lnTo>
                  <a:pt x="4151" y="1148"/>
                </a:lnTo>
                <a:lnTo>
                  <a:pt x="4151" y="1122"/>
                </a:lnTo>
                <a:lnTo>
                  <a:pt x="4151" y="1133"/>
                </a:lnTo>
                <a:lnTo>
                  <a:pt x="4151" y="1138"/>
                </a:lnTo>
                <a:lnTo>
                  <a:pt x="4151" y="1133"/>
                </a:lnTo>
                <a:lnTo>
                  <a:pt x="4141" y="1044"/>
                </a:lnTo>
                <a:lnTo>
                  <a:pt x="4141" y="1039"/>
                </a:lnTo>
                <a:lnTo>
                  <a:pt x="4136" y="1044"/>
                </a:lnTo>
                <a:lnTo>
                  <a:pt x="4136" y="1029"/>
                </a:lnTo>
                <a:lnTo>
                  <a:pt x="4130" y="1013"/>
                </a:lnTo>
                <a:lnTo>
                  <a:pt x="4130" y="977"/>
                </a:lnTo>
                <a:lnTo>
                  <a:pt x="4125" y="956"/>
                </a:lnTo>
                <a:lnTo>
                  <a:pt x="4125" y="946"/>
                </a:lnTo>
                <a:lnTo>
                  <a:pt x="4115" y="920"/>
                </a:lnTo>
                <a:lnTo>
                  <a:pt x="4115" y="966"/>
                </a:lnTo>
                <a:lnTo>
                  <a:pt x="4110" y="909"/>
                </a:lnTo>
                <a:lnTo>
                  <a:pt x="4104" y="904"/>
                </a:lnTo>
                <a:lnTo>
                  <a:pt x="4104" y="920"/>
                </a:lnTo>
                <a:lnTo>
                  <a:pt x="4099" y="899"/>
                </a:lnTo>
                <a:lnTo>
                  <a:pt x="4120" y="1242"/>
                </a:lnTo>
                <a:lnTo>
                  <a:pt x="4094" y="863"/>
                </a:lnTo>
                <a:lnTo>
                  <a:pt x="4094" y="847"/>
                </a:lnTo>
                <a:lnTo>
                  <a:pt x="4094" y="774"/>
                </a:lnTo>
                <a:lnTo>
                  <a:pt x="4099" y="821"/>
                </a:lnTo>
                <a:lnTo>
                  <a:pt x="4099" y="707"/>
                </a:lnTo>
                <a:lnTo>
                  <a:pt x="4115" y="920"/>
                </a:lnTo>
                <a:lnTo>
                  <a:pt x="4125" y="946"/>
                </a:lnTo>
                <a:lnTo>
                  <a:pt x="4120" y="883"/>
                </a:lnTo>
                <a:lnTo>
                  <a:pt x="4115" y="837"/>
                </a:lnTo>
                <a:lnTo>
                  <a:pt x="4120" y="868"/>
                </a:lnTo>
                <a:lnTo>
                  <a:pt x="4125" y="946"/>
                </a:lnTo>
                <a:lnTo>
                  <a:pt x="4130" y="951"/>
                </a:lnTo>
                <a:lnTo>
                  <a:pt x="4110" y="774"/>
                </a:lnTo>
                <a:lnTo>
                  <a:pt x="4104" y="686"/>
                </a:lnTo>
                <a:lnTo>
                  <a:pt x="4110" y="759"/>
                </a:lnTo>
                <a:lnTo>
                  <a:pt x="4115" y="769"/>
                </a:lnTo>
                <a:lnTo>
                  <a:pt x="4110" y="738"/>
                </a:lnTo>
                <a:lnTo>
                  <a:pt x="4099" y="603"/>
                </a:lnTo>
                <a:lnTo>
                  <a:pt x="4099" y="598"/>
                </a:lnTo>
                <a:lnTo>
                  <a:pt x="4104" y="608"/>
                </a:lnTo>
                <a:lnTo>
                  <a:pt x="4104" y="634"/>
                </a:lnTo>
                <a:lnTo>
                  <a:pt x="4110" y="650"/>
                </a:lnTo>
                <a:lnTo>
                  <a:pt x="4115" y="722"/>
                </a:lnTo>
                <a:lnTo>
                  <a:pt x="4115" y="743"/>
                </a:lnTo>
                <a:lnTo>
                  <a:pt x="4115" y="738"/>
                </a:lnTo>
                <a:lnTo>
                  <a:pt x="4115" y="712"/>
                </a:lnTo>
                <a:lnTo>
                  <a:pt x="4120" y="774"/>
                </a:lnTo>
                <a:lnTo>
                  <a:pt x="4120" y="816"/>
                </a:lnTo>
                <a:lnTo>
                  <a:pt x="4120" y="831"/>
                </a:lnTo>
                <a:lnTo>
                  <a:pt x="4125" y="826"/>
                </a:lnTo>
                <a:lnTo>
                  <a:pt x="4125" y="821"/>
                </a:lnTo>
                <a:lnTo>
                  <a:pt x="4125" y="826"/>
                </a:lnTo>
                <a:lnTo>
                  <a:pt x="4130" y="873"/>
                </a:lnTo>
                <a:lnTo>
                  <a:pt x="4136" y="935"/>
                </a:lnTo>
                <a:lnTo>
                  <a:pt x="4136" y="946"/>
                </a:lnTo>
                <a:lnTo>
                  <a:pt x="4136" y="935"/>
                </a:lnTo>
                <a:lnTo>
                  <a:pt x="4136" y="909"/>
                </a:lnTo>
                <a:lnTo>
                  <a:pt x="4130" y="831"/>
                </a:lnTo>
                <a:lnTo>
                  <a:pt x="4130" y="816"/>
                </a:lnTo>
                <a:lnTo>
                  <a:pt x="4141" y="883"/>
                </a:lnTo>
                <a:lnTo>
                  <a:pt x="4141" y="889"/>
                </a:lnTo>
                <a:lnTo>
                  <a:pt x="4141" y="883"/>
                </a:lnTo>
                <a:lnTo>
                  <a:pt x="4136" y="878"/>
                </a:lnTo>
                <a:lnTo>
                  <a:pt x="4141" y="925"/>
                </a:lnTo>
                <a:lnTo>
                  <a:pt x="4146" y="920"/>
                </a:lnTo>
                <a:lnTo>
                  <a:pt x="4141" y="878"/>
                </a:lnTo>
                <a:lnTo>
                  <a:pt x="4146" y="842"/>
                </a:lnTo>
                <a:lnTo>
                  <a:pt x="4146" y="837"/>
                </a:lnTo>
                <a:lnTo>
                  <a:pt x="4146" y="847"/>
                </a:lnTo>
                <a:lnTo>
                  <a:pt x="4151" y="863"/>
                </a:lnTo>
                <a:lnTo>
                  <a:pt x="4156" y="920"/>
                </a:lnTo>
                <a:lnTo>
                  <a:pt x="4156" y="935"/>
                </a:lnTo>
                <a:lnTo>
                  <a:pt x="4162" y="920"/>
                </a:lnTo>
                <a:lnTo>
                  <a:pt x="4162" y="873"/>
                </a:lnTo>
                <a:lnTo>
                  <a:pt x="4162" y="785"/>
                </a:lnTo>
                <a:lnTo>
                  <a:pt x="4167" y="722"/>
                </a:lnTo>
                <a:lnTo>
                  <a:pt x="4167" y="712"/>
                </a:lnTo>
                <a:lnTo>
                  <a:pt x="4172" y="722"/>
                </a:lnTo>
                <a:lnTo>
                  <a:pt x="4177" y="774"/>
                </a:lnTo>
                <a:lnTo>
                  <a:pt x="4177" y="779"/>
                </a:lnTo>
                <a:lnTo>
                  <a:pt x="4182" y="769"/>
                </a:lnTo>
                <a:lnTo>
                  <a:pt x="4193" y="696"/>
                </a:lnTo>
                <a:lnTo>
                  <a:pt x="4172" y="655"/>
                </a:lnTo>
                <a:lnTo>
                  <a:pt x="4172" y="644"/>
                </a:lnTo>
                <a:lnTo>
                  <a:pt x="4177" y="634"/>
                </a:lnTo>
                <a:lnTo>
                  <a:pt x="4193" y="634"/>
                </a:lnTo>
                <a:lnTo>
                  <a:pt x="4208" y="639"/>
                </a:lnTo>
                <a:lnTo>
                  <a:pt x="4224" y="639"/>
                </a:lnTo>
                <a:lnTo>
                  <a:pt x="4224" y="644"/>
                </a:lnTo>
                <a:lnTo>
                  <a:pt x="4240" y="655"/>
                </a:lnTo>
                <a:lnTo>
                  <a:pt x="4245" y="660"/>
                </a:lnTo>
                <a:lnTo>
                  <a:pt x="4229" y="686"/>
                </a:lnTo>
                <a:lnTo>
                  <a:pt x="4208" y="707"/>
                </a:lnTo>
                <a:lnTo>
                  <a:pt x="4198" y="696"/>
                </a:lnTo>
                <a:lnTo>
                  <a:pt x="4198" y="743"/>
                </a:lnTo>
                <a:lnTo>
                  <a:pt x="4198" y="764"/>
                </a:lnTo>
                <a:lnTo>
                  <a:pt x="4203" y="753"/>
                </a:lnTo>
                <a:lnTo>
                  <a:pt x="4208" y="733"/>
                </a:lnTo>
                <a:lnTo>
                  <a:pt x="4214" y="753"/>
                </a:lnTo>
                <a:lnTo>
                  <a:pt x="4203" y="779"/>
                </a:lnTo>
                <a:lnTo>
                  <a:pt x="4182" y="816"/>
                </a:lnTo>
                <a:lnTo>
                  <a:pt x="4182" y="831"/>
                </a:lnTo>
                <a:lnTo>
                  <a:pt x="4188" y="826"/>
                </a:lnTo>
                <a:lnTo>
                  <a:pt x="4198" y="821"/>
                </a:lnTo>
                <a:lnTo>
                  <a:pt x="4203" y="821"/>
                </a:lnTo>
                <a:lnTo>
                  <a:pt x="4203" y="826"/>
                </a:lnTo>
                <a:lnTo>
                  <a:pt x="4198" y="842"/>
                </a:lnTo>
                <a:lnTo>
                  <a:pt x="4193" y="863"/>
                </a:lnTo>
                <a:lnTo>
                  <a:pt x="4188" y="878"/>
                </a:lnTo>
                <a:lnTo>
                  <a:pt x="4193" y="904"/>
                </a:lnTo>
                <a:lnTo>
                  <a:pt x="4193" y="915"/>
                </a:lnTo>
                <a:lnTo>
                  <a:pt x="4198" y="904"/>
                </a:lnTo>
                <a:lnTo>
                  <a:pt x="4203" y="889"/>
                </a:lnTo>
                <a:lnTo>
                  <a:pt x="4214" y="826"/>
                </a:lnTo>
                <a:lnTo>
                  <a:pt x="4224" y="816"/>
                </a:lnTo>
                <a:lnTo>
                  <a:pt x="4234" y="863"/>
                </a:lnTo>
                <a:lnTo>
                  <a:pt x="4234" y="868"/>
                </a:lnTo>
                <a:lnTo>
                  <a:pt x="4229" y="868"/>
                </a:lnTo>
                <a:lnTo>
                  <a:pt x="4224" y="863"/>
                </a:lnTo>
                <a:lnTo>
                  <a:pt x="4219" y="863"/>
                </a:lnTo>
                <a:lnTo>
                  <a:pt x="4214" y="920"/>
                </a:lnTo>
                <a:lnTo>
                  <a:pt x="4234" y="909"/>
                </a:lnTo>
                <a:lnTo>
                  <a:pt x="4234" y="904"/>
                </a:lnTo>
                <a:lnTo>
                  <a:pt x="4234" y="909"/>
                </a:lnTo>
                <a:lnTo>
                  <a:pt x="4266" y="894"/>
                </a:lnTo>
                <a:lnTo>
                  <a:pt x="4286" y="883"/>
                </a:lnTo>
                <a:lnTo>
                  <a:pt x="4292" y="868"/>
                </a:lnTo>
                <a:lnTo>
                  <a:pt x="4286" y="847"/>
                </a:lnTo>
                <a:lnTo>
                  <a:pt x="4271" y="821"/>
                </a:lnTo>
                <a:lnTo>
                  <a:pt x="4281" y="800"/>
                </a:lnTo>
                <a:lnTo>
                  <a:pt x="4281" y="779"/>
                </a:lnTo>
                <a:lnTo>
                  <a:pt x="4281" y="774"/>
                </a:lnTo>
                <a:lnTo>
                  <a:pt x="4286" y="774"/>
                </a:lnTo>
                <a:lnTo>
                  <a:pt x="4302" y="769"/>
                </a:lnTo>
                <a:lnTo>
                  <a:pt x="4312" y="769"/>
                </a:lnTo>
                <a:lnTo>
                  <a:pt x="4323" y="764"/>
                </a:lnTo>
                <a:lnTo>
                  <a:pt x="4317" y="764"/>
                </a:lnTo>
                <a:lnTo>
                  <a:pt x="4307" y="764"/>
                </a:lnTo>
                <a:lnTo>
                  <a:pt x="4276" y="769"/>
                </a:lnTo>
                <a:lnTo>
                  <a:pt x="4271" y="759"/>
                </a:lnTo>
                <a:lnTo>
                  <a:pt x="4297" y="753"/>
                </a:lnTo>
                <a:lnTo>
                  <a:pt x="4271" y="753"/>
                </a:lnTo>
                <a:lnTo>
                  <a:pt x="4260" y="738"/>
                </a:lnTo>
                <a:lnTo>
                  <a:pt x="4250" y="727"/>
                </a:lnTo>
                <a:lnTo>
                  <a:pt x="4260" y="717"/>
                </a:lnTo>
                <a:lnTo>
                  <a:pt x="4271" y="707"/>
                </a:lnTo>
                <a:lnTo>
                  <a:pt x="4266" y="712"/>
                </a:lnTo>
                <a:lnTo>
                  <a:pt x="4240" y="722"/>
                </a:lnTo>
                <a:lnTo>
                  <a:pt x="4234" y="717"/>
                </a:lnTo>
                <a:lnTo>
                  <a:pt x="4245" y="712"/>
                </a:lnTo>
                <a:lnTo>
                  <a:pt x="4255" y="707"/>
                </a:lnTo>
                <a:lnTo>
                  <a:pt x="4260" y="696"/>
                </a:lnTo>
                <a:lnTo>
                  <a:pt x="4260" y="691"/>
                </a:lnTo>
                <a:lnTo>
                  <a:pt x="4250" y="696"/>
                </a:lnTo>
                <a:lnTo>
                  <a:pt x="4234" y="707"/>
                </a:lnTo>
                <a:lnTo>
                  <a:pt x="4229" y="707"/>
                </a:lnTo>
                <a:lnTo>
                  <a:pt x="4234" y="691"/>
                </a:lnTo>
                <a:lnTo>
                  <a:pt x="4250" y="660"/>
                </a:lnTo>
                <a:lnTo>
                  <a:pt x="4271" y="670"/>
                </a:lnTo>
                <a:lnTo>
                  <a:pt x="4276" y="670"/>
                </a:lnTo>
                <a:lnTo>
                  <a:pt x="4276" y="681"/>
                </a:lnTo>
                <a:lnTo>
                  <a:pt x="4276" y="696"/>
                </a:lnTo>
                <a:lnTo>
                  <a:pt x="4281" y="707"/>
                </a:lnTo>
                <a:lnTo>
                  <a:pt x="4286" y="717"/>
                </a:lnTo>
                <a:lnTo>
                  <a:pt x="4307" y="722"/>
                </a:lnTo>
                <a:lnTo>
                  <a:pt x="4317" y="733"/>
                </a:lnTo>
                <a:lnTo>
                  <a:pt x="4323" y="733"/>
                </a:lnTo>
                <a:lnTo>
                  <a:pt x="4312" y="722"/>
                </a:lnTo>
                <a:lnTo>
                  <a:pt x="4354" y="722"/>
                </a:lnTo>
                <a:lnTo>
                  <a:pt x="4333" y="733"/>
                </a:lnTo>
                <a:lnTo>
                  <a:pt x="4323" y="733"/>
                </a:lnTo>
                <a:lnTo>
                  <a:pt x="4338" y="774"/>
                </a:lnTo>
                <a:lnTo>
                  <a:pt x="4343" y="800"/>
                </a:lnTo>
                <a:lnTo>
                  <a:pt x="4343" y="842"/>
                </a:lnTo>
                <a:lnTo>
                  <a:pt x="4343" y="909"/>
                </a:lnTo>
                <a:lnTo>
                  <a:pt x="4343" y="966"/>
                </a:lnTo>
                <a:lnTo>
                  <a:pt x="4343" y="982"/>
                </a:lnTo>
                <a:lnTo>
                  <a:pt x="4349" y="992"/>
                </a:lnTo>
                <a:lnTo>
                  <a:pt x="4359" y="1003"/>
                </a:lnTo>
                <a:lnTo>
                  <a:pt x="4375" y="1008"/>
                </a:lnTo>
                <a:lnTo>
                  <a:pt x="4395" y="1018"/>
                </a:lnTo>
                <a:lnTo>
                  <a:pt x="4395" y="587"/>
                </a:lnTo>
                <a:lnTo>
                  <a:pt x="4380" y="577"/>
                </a:lnTo>
                <a:lnTo>
                  <a:pt x="4364" y="556"/>
                </a:lnTo>
                <a:lnTo>
                  <a:pt x="4364" y="535"/>
                </a:lnTo>
                <a:lnTo>
                  <a:pt x="4369" y="515"/>
                </a:lnTo>
                <a:lnTo>
                  <a:pt x="2276" y="2364"/>
                </a:lnTo>
                <a:lnTo>
                  <a:pt x="3964" y="151"/>
                </a:lnTo>
                <a:lnTo>
                  <a:pt x="3964" y="146"/>
                </a:lnTo>
                <a:lnTo>
                  <a:pt x="3969" y="146"/>
                </a:lnTo>
                <a:lnTo>
                  <a:pt x="3964" y="151"/>
                </a:lnTo>
                <a:lnTo>
                  <a:pt x="2276" y="2364"/>
                </a:lnTo>
                <a:lnTo>
                  <a:pt x="3164" y="733"/>
                </a:lnTo>
                <a:lnTo>
                  <a:pt x="3133" y="743"/>
                </a:lnTo>
                <a:lnTo>
                  <a:pt x="3112" y="748"/>
                </a:lnTo>
                <a:lnTo>
                  <a:pt x="3091" y="753"/>
                </a:lnTo>
                <a:lnTo>
                  <a:pt x="3065" y="759"/>
                </a:lnTo>
                <a:lnTo>
                  <a:pt x="3055" y="722"/>
                </a:lnTo>
                <a:lnTo>
                  <a:pt x="3081" y="707"/>
                </a:lnTo>
                <a:lnTo>
                  <a:pt x="3097" y="702"/>
                </a:lnTo>
                <a:lnTo>
                  <a:pt x="3117" y="702"/>
                </a:lnTo>
                <a:lnTo>
                  <a:pt x="3133" y="702"/>
                </a:lnTo>
                <a:lnTo>
                  <a:pt x="3149" y="702"/>
                </a:lnTo>
                <a:lnTo>
                  <a:pt x="3175" y="686"/>
                </a:lnTo>
                <a:lnTo>
                  <a:pt x="3195" y="686"/>
                </a:lnTo>
                <a:lnTo>
                  <a:pt x="3211" y="691"/>
                </a:lnTo>
                <a:lnTo>
                  <a:pt x="3226" y="702"/>
                </a:lnTo>
                <a:lnTo>
                  <a:pt x="3232" y="717"/>
                </a:lnTo>
                <a:lnTo>
                  <a:pt x="3211" y="722"/>
                </a:lnTo>
                <a:lnTo>
                  <a:pt x="3200" y="722"/>
                </a:lnTo>
                <a:lnTo>
                  <a:pt x="3195" y="727"/>
                </a:lnTo>
                <a:lnTo>
                  <a:pt x="3159" y="738"/>
                </a:lnTo>
                <a:lnTo>
                  <a:pt x="3143" y="743"/>
                </a:lnTo>
                <a:lnTo>
                  <a:pt x="3149" y="738"/>
                </a:lnTo>
                <a:lnTo>
                  <a:pt x="3164" y="733"/>
                </a:lnTo>
                <a:lnTo>
                  <a:pt x="2276" y="2364"/>
                </a:lnTo>
                <a:lnTo>
                  <a:pt x="3226" y="733"/>
                </a:lnTo>
                <a:lnTo>
                  <a:pt x="3216" y="738"/>
                </a:lnTo>
                <a:lnTo>
                  <a:pt x="3200" y="738"/>
                </a:lnTo>
                <a:lnTo>
                  <a:pt x="3185" y="738"/>
                </a:lnTo>
                <a:lnTo>
                  <a:pt x="3175" y="743"/>
                </a:lnTo>
                <a:lnTo>
                  <a:pt x="3159" y="748"/>
                </a:lnTo>
                <a:lnTo>
                  <a:pt x="3159" y="743"/>
                </a:lnTo>
                <a:lnTo>
                  <a:pt x="3169" y="738"/>
                </a:lnTo>
                <a:lnTo>
                  <a:pt x="3237" y="722"/>
                </a:lnTo>
                <a:lnTo>
                  <a:pt x="3237" y="727"/>
                </a:lnTo>
                <a:lnTo>
                  <a:pt x="3237" y="733"/>
                </a:lnTo>
                <a:lnTo>
                  <a:pt x="3226" y="733"/>
                </a:lnTo>
                <a:lnTo>
                  <a:pt x="2276" y="2364"/>
                </a:lnTo>
                <a:lnTo>
                  <a:pt x="3330" y="779"/>
                </a:lnTo>
                <a:lnTo>
                  <a:pt x="3315" y="769"/>
                </a:lnTo>
                <a:lnTo>
                  <a:pt x="3330" y="774"/>
                </a:lnTo>
                <a:lnTo>
                  <a:pt x="3330" y="779"/>
                </a:lnTo>
                <a:lnTo>
                  <a:pt x="2276" y="2364"/>
                </a:lnTo>
                <a:lnTo>
                  <a:pt x="3258" y="1086"/>
                </a:lnTo>
                <a:lnTo>
                  <a:pt x="3325" y="1065"/>
                </a:lnTo>
                <a:lnTo>
                  <a:pt x="3330" y="1070"/>
                </a:lnTo>
                <a:lnTo>
                  <a:pt x="3258" y="1086"/>
                </a:lnTo>
                <a:lnTo>
                  <a:pt x="2276" y="2364"/>
                </a:lnTo>
                <a:lnTo>
                  <a:pt x="3330" y="1044"/>
                </a:lnTo>
                <a:lnTo>
                  <a:pt x="3299" y="1050"/>
                </a:lnTo>
                <a:lnTo>
                  <a:pt x="3232" y="1065"/>
                </a:lnTo>
                <a:lnTo>
                  <a:pt x="3175" y="1070"/>
                </a:lnTo>
                <a:lnTo>
                  <a:pt x="3154" y="1070"/>
                </a:lnTo>
                <a:lnTo>
                  <a:pt x="3143" y="1065"/>
                </a:lnTo>
                <a:lnTo>
                  <a:pt x="3138" y="1060"/>
                </a:lnTo>
                <a:lnTo>
                  <a:pt x="3138" y="1050"/>
                </a:lnTo>
                <a:lnTo>
                  <a:pt x="3154" y="1055"/>
                </a:lnTo>
                <a:lnTo>
                  <a:pt x="3185" y="1055"/>
                </a:lnTo>
                <a:lnTo>
                  <a:pt x="3247" y="1044"/>
                </a:lnTo>
                <a:lnTo>
                  <a:pt x="3346" y="1018"/>
                </a:lnTo>
                <a:lnTo>
                  <a:pt x="3330" y="1044"/>
                </a:lnTo>
                <a:lnTo>
                  <a:pt x="2276" y="2364"/>
                </a:lnTo>
                <a:lnTo>
                  <a:pt x="3367" y="1055"/>
                </a:lnTo>
                <a:lnTo>
                  <a:pt x="3367" y="1044"/>
                </a:lnTo>
                <a:lnTo>
                  <a:pt x="3377" y="1039"/>
                </a:lnTo>
                <a:lnTo>
                  <a:pt x="3382" y="1055"/>
                </a:lnTo>
                <a:lnTo>
                  <a:pt x="3367" y="1055"/>
                </a:lnTo>
                <a:lnTo>
                  <a:pt x="2276" y="2364"/>
                </a:lnTo>
                <a:lnTo>
                  <a:pt x="286" y="2941"/>
                </a:lnTo>
                <a:lnTo>
                  <a:pt x="286" y="2956"/>
                </a:lnTo>
                <a:lnTo>
                  <a:pt x="281" y="2967"/>
                </a:lnTo>
                <a:lnTo>
                  <a:pt x="286" y="2941"/>
                </a:lnTo>
                <a:lnTo>
                  <a:pt x="2276" y="2364"/>
                </a:lnTo>
                <a:lnTo>
                  <a:pt x="286" y="3018"/>
                </a:lnTo>
                <a:lnTo>
                  <a:pt x="281" y="2987"/>
                </a:lnTo>
                <a:lnTo>
                  <a:pt x="281" y="2982"/>
                </a:lnTo>
                <a:lnTo>
                  <a:pt x="281" y="2987"/>
                </a:lnTo>
                <a:lnTo>
                  <a:pt x="286" y="3003"/>
                </a:lnTo>
                <a:lnTo>
                  <a:pt x="286" y="3008"/>
                </a:lnTo>
                <a:lnTo>
                  <a:pt x="286" y="3018"/>
                </a:lnTo>
                <a:lnTo>
                  <a:pt x="2276" y="2364"/>
                </a:lnTo>
                <a:lnTo>
                  <a:pt x="286" y="2805"/>
                </a:lnTo>
                <a:lnTo>
                  <a:pt x="286" y="2795"/>
                </a:lnTo>
                <a:lnTo>
                  <a:pt x="291" y="2811"/>
                </a:lnTo>
                <a:lnTo>
                  <a:pt x="286" y="2805"/>
                </a:lnTo>
                <a:lnTo>
                  <a:pt x="2276" y="2364"/>
                </a:lnTo>
                <a:lnTo>
                  <a:pt x="291" y="2842"/>
                </a:lnTo>
                <a:lnTo>
                  <a:pt x="291" y="2831"/>
                </a:lnTo>
                <a:lnTo>
                  <a:pt x="291" y="2811"/>
                </a:lnTo>
                <a:lnTo>
                  <a:pt x="291" y="2842"/>
                </a:lnTo>
                <a:lnTo>
                  <a:pt x="2276" y="2364"/>
                </a:lnTo>
                <a:lnTo>
                  <a:pt x="302" y="2863"/>
                </a:lnTo>
                <a:lnTo>
                  <a:pt x="302" y="2852"/>
                </a:lnTo>
                <a:lnTo>
                  <a:pt x="307" y="2852"/>
                </a:lnTo>
                <a:lnTo>
                  <a:pt x="307" y="2842"/>
                </a:lnTo>
                <a:lnTo>
                  <a:pt x="307" y="2852"/>
                </a:lnTo>
                <a:lnTo>
                  <a:pt x="302" y="2863"/>
                </a:lnTo>
                <a:lnTo>
                  <a:pt x="2276" y="2364"/>
                </a:lnTo>
                <a:lnTo>
                  <a:pt x="317" y="2889"/>
                </a:lnTo>
                <a:lnTo>
                  <a:pt x="307" y="2925"/>
                </a:lnTo>
                <a:lnTo>
                  <a:pt x="317" y="2894"/>
                </a:lnTo>
                <a:lnTo>
                  <a:pt x="307" y="2894"/>
                </a:lnTo>
                <a:lnTo>
                  <a:pt x="317" y="2889"/>
                </a:lnTo>
                <a:lnTo>
                  <a:pt x="2276" y="2364"/>
                </a:lnTo>
                <a:lnTo>
                  <a:pt x="317" y="2613"/>
                </a:lnTo>
                <a:lnTo>
                  <a:pt x="307" y="2613"/>
                </a:lnTo>
                <a:lnTo>
                  <a:pt x="307" y="2618"/>
                </a:lnTo>
                <a:lnTo>
                  <a:pt x="307" y="2613"/>
                </a:lnTo>
                <a:lnTo>
                  <a:pt x="307" y="2593"/>
                </a:lnTo>
                <a:lnTo>
                  <a:pt x="302" y="2608"/>
                </a:lnTo>
                <a:lnTo>
                  <a:pt x="302" y="2593"/>
                </a:lnTo>
                <a:lnTo>
                  <a:pt x="307" y="2577"/>
                </a:lnTo>
                <a:lnTo>
                  <a:pt x="307" y="2567"/>
                </a:lnTo>
                <a:lnTo>
                  <a:pt x="296" y="2567"/>
                </a:lnTo>
                <a:lnTo>
                  <a:pt x="302" y="2551"/>
                </a:lnTo>
                <a:lnTo>
                  <a:pt x="307" y="2546"/>
                </a:lnTo>
                <a:lnTo>
                  <a:pt x="317" y="2613"/>
                </a:lnTo>
                <a:lnTo>
                  <a:pt x="317" y="2618"/>
                </a:lnTo>
                <a:lnTo>
                  <a:pt x="317" y="2613"/>
                </a:lnTo>
                <a:lnTo>
                  <a:pt x="2276" y="2364"/>
                </a:lnTo>
                <a:lnTo>
                  <a:pt x="2884" y="2655"/>
                </a:lnTo>
                <a:lnTo>
                  <a:pt x="2868" y="2660"/>
                </a:lnTo>
                <a:lnTo>
                  <a:pt x="2868" y="2650"/>
                </a:lnTo>
                <a:lnTo>
                  <a:pt x="2873" y="2644"/>
                </a:lnTo>
                <a:lnTo>
                  <a:pt x="2878" y="2639"/>
                </a:lnTo>
                <a:lnTo>
                  <a:pt x="2884" y="2655"/>
                </a:lnTo>
                <a:lnTo>
                  <a:pt x="2276" y="2364"/>
                </a:lnTo>
                <a:lnTo>
                  <a:pt x="3372" y="1657"/>
                </a:lnTo>
                <a:lnTo>
                  <a:pt x="3377" y="1652"/>
                </a:lnTo>
                <a:lnTo>
                  <a:pt x="3388" y="1694"/>
                </a:lnTo>
                <a:lnTo>
                  <a:pt x="3372" y="1657"/>
                </a:lnTo>
                <a:lnTo>
                  <a:pt x="2276" y="2364"/>
                </a:lnTo>
                <a:lnTo>
                  <a:pt x="3476" y="1657"/>
                </a:lnTo>
                <a:lnTo>
                  <a:pt x="3476" y="1642"/>
                </a:lnTo>
                <a:lnTo>
                  <a:pt x="3486" y="1657"/>
                </a:lnTo>
                <a:lnTo>
                  <a:pt x="3476" y="1657"/>
                </a:lnTo>
                <a:lnTo>
                  <a:pt x="2276" y="2364"/>
                </a:lnTo>
                <a:lnTo>
                  <a:pt x="3486" y="1704"/>
                </a:lnTo>
                <a:lnTo>
                  <a:pt x="3481" y="1683"/>
                </a:lnTo>
                <a:lnTo>
                  <a:pt x="3486" y="1694"/>
                </a:lnTo>
                <a:lnTo>
                  <a:pt x="3486" y="1704"/>
                </a:lnTo>
                <a:lnTo>
                  <a:pt x="2276" y="2364"/>
                </a:lnTo>
                <a:lnTo>
                  <a:pt x="3517" y="1112"/>
                </a:lnTo>
                <a:lnTo>
                  <a:pt x="3523" y="1102"/>
                </a:lnTo>
                <a:lnTo>
                  <a:pt x="3528" y="1117"/>
                </a:lnTo>
                <a:lnTo>
                  <a:pt x="3528" y="1122"/>
                </a:lnTo>
                <a:lnTo>
                  <a:pt x="3533" y="1148"/>
                </a:lnTo>
                <a:lnTo>
                  <a:pt x="3517" y="1128"/>
                </a:lnTo>
                <a:lnTo>
                  <a:pt x="3517" y="1122"/>
                </a:lnTo>
                <a:lnTo>
                  <a:pt x="3517" y="1112"/>
                </a:lnTo>
                <a:lnTo>
                  <a:pt x="2276" y="2364"/>
                </a:lnTo>
                <a:lnTo>
                  <a:pt x="3533" y="1491"/>
                </a:lnTo>
                <a:lnTo>
                  <a:pt x="3528" y="1502"/>
                </a:lnTo>
                <a:lnTo>
                  <a:pt x="3523" y="1470"/>
                </a:lnTo>
                <a:lnTo>
                  <a:pt x="3533" y="1486"/>
                </a:lnTo>
                <a:lnTo>
                  <a:pt x="3533" y="1491"/>
                </a:lnTo>
                <a:lnTo>
                  <a:pt x="3533" y="1486"/>
                </a:lnTo>
                <a:lnTo>
                  <a:pt x="3533" y="1491"/>
                </a:lnTo>
                <a:lnTo>
                  <a:pt x="2276" y="2364"/>
                </a:lnTo>
                <a:lnTo>
                  <a:pt x="3533" y="1678"/>
                </a:lnTo>
                <a:lnTo>
                  <a:pt x="3528" y="1678"/>
                </a:lnTo>
                <a:lnTo>
                  <a:pt x="3538" y="1626"/>
                </a:lnTo>
                <a:lnTo>
                  <a:pt x="3538" y="1652"/>
                </a:lnTo>
                <a:lnTo>
                  <a:pt x="3538" y="1663"/>
                </a:lnTo>
                <a:lnTo>
                  <a:pt x="3538" y="1673"/>
                </a:lnTo>
                <a:lnTo>
                  <a:pt x="3533" y="1678"/>
                </a:lnTo>
                <a:lnTo>
                  <a:pt x="2276" y="2364"/>
                </a:lnTo>
                <a:lnTo>
                  <a:pt x="3543" y="1470"/>
                </a:lnTo>
                <a:lnTo>
                  <a:pt x="3538" y="1465"/>
                </a:lnTo>
                <a:lnTo>
                  <a:pt x="3538" y="1470"/>
                </a:lnTo>
                <a:lnTo>
                  <a:pt x="3533" y="1444"/>
                </a:lnTo>
                <a:lnTo>
                  <a:pt x="3538" y="1341"/>
                </a:lnTo>
                <a:lnTo>
                  <a:pt x="3543" y="1470"/>
                </a:lnTo>
                <a:lnTo>
                  <a:pt x="2276" y="2364"/>
                </a:lnTo>
                <a:lnTo>
                  <a:pt x="3559" y="1522"/>
                </a:lnTo>
                <a:lnTo>
                  <a:pt x="3549" y="1486"/>
                </a:lnTo>
                <a:lnTo>
                  <a:pt x="3543" y="1335"/>
                </a:lnTo>
                <a:lnTo>
                  <a:pt x="3538" y="1263"/>
                </a:lnTo>
                <a:lnTo>
                  <a:pt x="3528" y="1185"/>
                </a:lnTo>
                <a:lnTo>
                  <a:pt x="3533" y="1179"/>
                </a:lnTo>
                <a:lnTo>
                  <a:pt x="3538" y="1169"/>
                </a:lnTo>
                <a:lnTo>
                  <a:pt x="3549" y="1247"/>
                </a:lnTo>
                <a:lnTo>
                  <a:pt x="3559" y="1330"/>
                </a:lnTo>
                <a:lnTo>
                  <a:pt x="3564" y="1424"/>
                </a:lnTo>
                <a:lnTo>
                  <a:pt x="3559" y="1522"/>
                </a:lnTo>
                <a:lnTo>
                  <a:pt x="2276" y="2364"/>
                </a:lnTo>
                <a:lnTo>
                  <a:pt x="4328" y="2920"/>
                </a:lnTo>
                <a:lnTo>
                  <a:pt x="4338" y="2920"/>
                </a:lnTo>
                <a:lnTo>
                  <a:pt x="4333" y="2925"/>
                </a:lnTo>
                <a:lnTo>
                  <a:pt x="4328" y="2935"/>
                </a:lnTo>
                <a:lnTo>
                  <a:pt x="4317" y="2925"/>
                </a:lnTo>
                <a:lnTo>
                  <a:pt x="4323" y="2920"/>
                </a:lnTo>
                <a:lnTo>
                  <a:pt x="4328" y="2920"/>
                </a:lnTo>
                <a:lnTo>
                  <a:pt x="2276" y="2364"/>
                </a:lnTo>
                <a:lnTo>
                  <a:pt x="4317" y="2915"/>
                </a:lnTo>
                <a:lnTo>
                  <a:pt x="4323" y="2915"/>
                </a:lnTo>
                <a:lnTo>
                  <a:pt x="4323" y="2920"/>
                </a:lnTo>
                <a:lnTo>
                  <a:pt x="4317" y="2925"/>
                </a:lnTo>
                <a:lnTo>
                  <a:pt x="4312" y="2925"/>
                </a:lnTo>
                <a:lnTo>
                  <a:pt x="4317" y="2915"/>
                </a:lnTo>
                <a:lnTo>
                  <a:pt x="2276" y="2364"/>
                </a:lnTo>
                <a:lnTo>
                  <a:pt x="4323" y="2811"/>
                </a:lnTo>
                <a:lnTo>
                  <a:pt x="4317" y="2816"/>
                </a:lnTo>
                <a:lnTo>
                  <a:pt x="4317" y="2805"/>
                </a:lnTo>
                <a:lnTo>
                  <a:pt x="4317" y="2811"/>
                </a:lnTo>
                <a:lnTo>
                  <a:pt x="4323" y="2811"/>
                </a:lnTo>
                <a:lnTo>
                  <a:pt x="2276" y="2364"/>
                </a:lnTo>
                <a:lnTo>
                  <a:pt x="4338" y="1751"/>
                </a:lnTo>
                <a:lnTo>
                  <a:pt x="4338" y="1756"/>
                </a:lnTo>
                <a:lnTo>
                  <a:pt x="4343" y="1772"/>
                </a:lnTo>
                <a:lnTo>
                  <a:pt x="4338" y="1787"/>
                </a:lnTo>
                <a:lnTo>
                  <a:pt x="4349" y="1777"/>
                </a:lnTo>
                <a:lnTo>
                  <a:pt x="4349" y="1782"/>
                </a:lnTo>
                <a:lnTo>
                  <a:pt x="4333" y="1808"/>
                </a:lnTo>
                <a:lnTo>
                  <a:pt x="4328" y="1834"/>
                </a:lnTo>
                <a:lnTo>
                  <a:pt x="4328" y="1839"/>
                </a:lnTo>
                <a:lnTo>
                  <a:pt x="4323" y="1834"/>
                </a:lnTo>
                <a:lnTo>
                  <a:pt x="4328" y="1808"/>
                </a:lnTo>
                <a:lnTo>
                  <a:pt x="4338" y="1787"/>
                </a:lnTo>
                <a:lnTo>
                  <a:pt x="4317" y="1813"/>
                </a:lnTo>
                <a:lnTo>
                  <a:pt x="4307" y="1834"/>
                </a:lnTo>
                <a:lnTo>
                  <a:pt x="4302" y="1829"/>
                </a:lnTo>
                <a:lnTo>
                  <a:pt x="4297" y="1824"/>
                </a:lnTo>
                <a:lnTo>
                  <a:pt x="4302" y="1813"/>
                </a:lnTo>
                <a:lnTo>
                  <a:pt x="4312" y="1787"/>
                </a:lnTo>
                <a:lnTo>
                  <a:pt x="4338" y="1751"/>
                </a:lnTo>
                <a:lnTo>
                  <a:pt x="2276" y="2364"/>
                </a:lnTo>
                <a:lnTo>
                  <a:pt x="4292" y="1948"/>
                </a:lnTo>
                <a:lnTo>
                  <a:pt x="4286" y="1974"/>
                </a:lnTo>
                <a:lnTo>
                  <a:pt x="4281" y="1969"/>
                </a:lnTo>
                <a:lnTo>
                  <a:pt x="4276" y="1969"/>
                </a:lnTo>
                <a:lnTo>
                  <a:pt x="4281" y="1964"/>
                </a:lnTo>
                <a:lnTo>
                  <a:pt x="4292" y="1948"/>
                </a:lnTo>
                <a:lnTo>
                  <a:pt x="2276" y="2364"/>
                </a:lnTo>
                <a:lnTo>
                  <a:pt x="4037" y="2411"/>
                </a:lnTo>
                <a:lnTo>
                  <a:pt x="4047" y="2405"/>
                </a:lnTo>
                <a:lnTo>
                  <a:pt x="4063" y="2395"/>
                </a:lnTo>
                <a:lnTo>
                  <a:pt x="4073" y="2390"/>
                </a:lnTo>
                <a:lnTo>
                  <a:pt x="4079" y="2400"/>
                </a:lnTo>
                <a:lnTo>
                  <a:pt x="4058" y="2411"/>
                </a:lnTo>
                <a:lnTo>
                  <a:pt x="4047" y="2411"/>
                </a:lnTo>
                <a:lnTo>
                  <a:pt x="4037" y="2411"/>
                </a:lnTo>
                <a:lnTo>
                  <a:pt x="2276" y="2364"/>
                </a:lnTo>
                <a:lnTo>
                  <a:pt x="4032" y="2416"/>
                </a:lnTo>
                <a:lnTo>
                  <a:pt x="4047" y="2426"/>
                </a:lnTo>
                <a:lnTo>
                  <a:pt x="4047" y="2431"/>
                </a:lnTo>
                <a:lnTo>
                  <a:pt x="4037" y="2437"/>
                </a:lnTo>
                <a:lnTo>
                  <a:pt x="4053" y="2437"/>
                </a:lnTo>
                <a:lnTo>
                  <a:pt x="4047" y="2442"/>
                </a:lnTo>
                <a:lnTo>
                  <a:pt x="4037" y="2447"/>
                </a:lnTo>
                <a:lnTo>
                  <a:pt x="4053" y="2457"/>
                </a:lnTo>
                <a:lnTo>
                  <a:pt x="4068" y="2437"/>
                </a:lnTo>
                <a:lnTo>
                  <a:pt x="4073" y="2431"/>
                </a:lnTo>
                <a:lnTo>
                  <a:pt x="4068" y="2426"/>
                </a:lnTo>
                <a:lnTo>
                  <a:pt x="4079" y="2426"/>
                </a:lnTo>
                <a:lnTo>
                  <a:pt x="4079" y="2442"/>
                </a:lnTo>
                <a:lnTo>
                  <a:pt x="4073" y="2457"/>
                </a:lnTo>
                <a:lnTo>
                  <a:pt x="4068" y="2463"/>
                </a:lnTo>
                <a:lnTo>
                  <a:pt x="4073" y="2463"/>
                </a:lnTo>
                <a:lnTo>
                  <a:pt x="4068" y="2468"/>
                </a:lnTo>
                <a:lnTo>
                  <a:pt x="4063" y="2478"/>
                </a:lnTo>
                <a:lnTo>
                  <a:pt x="4063" y="2483"/>
                </a:lnTo>
                <a:lnTo>
                  <a:pt x="4053" y="2504"/>
                </a:lnTo>
                <a:lnTo>
                  <a:pt x="4042" y="2504"/>
                </a:lnTo>
                <a:lnTo>
                  <a:pt x="4032" y="2452"/>
                </a:lnTo>
                <a:lnTo>
                  <a:pt x="4032" y="2431"/>
                </a:lnTo>
                <a:lnTo>
                  <a:pt x="4032" y="2416"/>
                </a:lnTo>
                <a:lnTo>
                  <a:pt x="2276" y="2364"/>
                </a:lnTo>
                <a:lnTo>
                  <a:pt x="3891" y="317"/>
                </a:lnTo>
                <a:lnTo>
                  <a:pt x="3860" y="302"/>
                </a:lnTo>
                <a:lnTo>
                  <a:pt x="3886" y="317"/>
                </a:lnTo>
                <a:lnTo>
                  <a:pt x="3876" y="322"/>
                </a:lnTo>
                <a:lnTo>
                  <a:pt x="3845" y="286"/>
                </a:lnTo>
                <a:lnTo>
                  <a:pt x="3803" y="260"/>
                </a:lnTo>
                <a:lnTo>
                  <a:pt x="3741" y="218"/>
                </a:lnTo>
                <a:lnTo>
                  <a:pt x="3746" y="218"/>
                </a:lnTo>
                <a:lnTo>
                  <a:pt x="3746" y="213"/>
                </a:lnTo>
                <a:lnTo>
                  <a:pt x="3762" y="218"/>
                </a:lnTo>
                <a:lnTo>
                  <a:pt x="3772" y="218"/>
                </a:lnTo>
                <a:lnTo>
                  <a:pt x="3824" y="265"/>
                </a:lnTo>
                <a:lnTo>
                  <a:pt x="3829" y="270"/>
                </a:lnTo>
                <a:lnTo>
                  <a:pt x="3871" y="291"/>
                </a:lnTo>
                <a:lnTo>
                  <a:pt x="3902" y="312"/>
                </a:lnTo>
                <a:lnTo>
                  <a:pt x="3891" y="317"/>
                </a:lnTo>
                <a:lnTo>
                  <a:pt x="2276" y="2364"/>
                </a:lnTo>
                <a:lnTo>
                  <a:pt x="3964" y="353"/>
                </a:lnTo>
                <a:lnTo>
                  <a:pt x="3959" y="353"/>
                </a:lnTo>
                <a:lnTo>
                  <a:pt x="3949" y="359"/>
                </a:lnTo>
                <a:lnTo>
                  <a:pt x="3923" y="353"/>
                </a:lnTo>
                <a:lnTo>
                  <a:pt x="3917" y="348"/>
                </a:lnTo>
                <a:lnTo>
                  <a:pt x="3912" y="343"/>
                </a:lnTo>
                <a:lnTo>
                  <a:pt x="3923" y="338"/>
                </a:lnTo>
                <a:lnTo>
                  <a:pt x="3928" y="338"/>
                </a:lnTo>
                <a:lnTo>
                  <a:pt x="3923" y="333"/>
                </a:lnTo>
                <a:lnTo>
                  <a:pt x="3912" y="333"/>
                </a:lnTo>
                <a:lnTo>
                  <a:pt x="3912" y="327"/>
                </a:lnTo>
                <a:lnTo>
                  <a:pt x="3917" y="322"/>
                </a:lnTo>
                <a:lnTo>
                  <a:pt x="3954" y="343"/>
                </a:lnTo>
                <a:lnTo>
                  <a:pt x="3964" y="353"/>
                </a:lnTo>
                <a:lnTo>
                  <a:pt x="2276" y="2364"/>
                </a:lnTo>
                <a:lnTo>
                  <a:pt x="3990" y="327"/>
                </a:lnTo>
                <a:lnTo>
                  <a:pt x="3964" y="322"/>
                </a:lnTo>
                <a:lnTo>
                  <a:pt x="3959" y="322"/>
                </a:lnTo>
                <a:lnTo>
                  <a:pt x="3964" y="327"/>
                </a:lnTo>
                <a:lnTo>
                  <a:pt x="3980" y="338"/>
                </a:lnTo>
                <a:lnTo>
                  <a:pt x="3980" y="343"/>
                </a:lnTo>
                <a:lnTo>
                  <a:pt x="3907" y="312"/>
                </a:lnTo>
                <a:lnTo>
                  <a:pt x="3845" y="270"/>
                </a:lnTo>
                <a:lnTo>
                  <a:pt x="3850" y="270"/>
                </a:lnTo>
                <a:lnTo>
                  <a:pt x="3855" y="270"/>
                </a:lnTo>
                <a:lnTo>
                  <a:pt x="3855" y="265"/>
                </a:lnTo>
                <a:lnTo>
                  <a:pt x="3850" y="265"/>
                </a:lnTo>
                <a:lnTo>
                  <a:pt x="3845" y="265"/>
                </a:lnTo>
                <a:lnTo>
                  <a:pt x="3840" y="260"/>
                </a:lnTo>
                <a:lnTo>
                  <a:pt x="3840" y="265"/>
                </a:lnTo>
                <a:lnTo>
                  <a:pt x="3829" y="260"/>
                </a:lnTo>
                <a:lnTo>
                  <a:pt x="3808" y="244"/>
                </a:lnTo>
                <a:lnTo>
                  <a:pt x="3788" y="234"/>
                </a:lnTo>
                <a:lnTo>
                  <a:pt x="3772" y="224"/>
                </a:lnTo>
                <a:lnTo>
                  <a:pt x="3788" y="229"/>
                </a:lnTo>
                <a:lnTo>
                  <a:pt x="3798" y="229"/>
                </a:lnTo>
                <a:lnTo>
                  <a:pt x="3798" y="224"/>
                </a:lnTo>
                <a:lnTo>
                  <a:pt x="3819" y="234"/>
                </a:lnTo>
                <a:lnTo>
                  <a:pt x="3798" y="224"/>
                </a:lnTo>
                <a:lnTo>
                  <a:pt x="3803" y="218"/>
                </a:lnTo>
                <a:lnTo>
                  <a:pt x="3803" y="213"/>
                </a:lnTo>
                <a:lnTo>
                  <a:pt x="3798" y="213"/>
                </a:lnTo>
                <a:lnTo>
                  <a:pt x="3788" y="218"/>
                </a:lnTo>
                <a:lnTo>
                  <a:pt x="3782" y="218"/>
                </a:lnTo>
                <a:lnTo>
                  <a:pt x="3793" y="218"/>
                </a:lnTo>
                <a:lnTo>
                  <a:pt x="3782" y="213"/>
                </a:lnTo>
                <a:lnTo>
                  <a:pt x="3772" y="213"/>
                </a:lnTo>
                <a:lnTo>
                  <a:pt x="3767" y="213"/>
                </a:lnTo>
                <a:lnTo>
                  <a:pt x="3762" y="213"/>
                </a:lnTo>
                <a:lnTo>
                  <a:pt x="3767" y="213"/>
                </a:lnTo>
                <a:lnTo>
                  <a:pt x="3756" y="208"/>
                </a:lnTo>
                <a:lnTo>
                  <a:pt x="3751" y="208"/>
                </a:lnTo>
                <a:lnTo>
                  <a:pt x="3741" y="203"/>
                </a:lnTo>
                <a:lnTo>
                  <a:pt x="3720" y="198"/>
                </a:lnTo>
                <a:lnTo>
                  <a:pt x="3730" y="177"/>
                </a:lnTo>
                <a:lnTo>
                  <a:pt x="3725" y="172"/>
                </a:lnTo>
                <a:lnTo>
                  <a:pt x="3720" y="172"/>
                </a:lnTo>
                <a:lnTo>
                  <a:pt x="3720" y="177"/>
                </a:lnTo>
                <a:lnTo>
                  <a:pt x="3715" y="182"/>
                </a:lnTo>
                <a:lnTo>
                  <a:pt x="3699" y="177"/>
                </a:lnTo>
                <a:lnTo>
                  <a:pt x="3689" y="172"/>
                </a:lnTo>
                <a:lnTo>
                  <a:pt x="3704" y="161"/>
                </a:lnTo>
                <a:lnTo>
                  <a:pt x="3730" y="172"/>
                </a:lnTo>
                <a:lnTo>
                  <a:pt x="3710" y="156"/>
                </a:lnTo>
                <a:lnTo>
                  <a:pt x="3725" y="146"/>
                </a:lnTo>
                <a:lnTo>
                  <a:pt x="3814" y="208"/>
                </a:lnTo>
                <a:lnTo>
                  <a:pt x="3814" y="203"/>
                </a:lnTo>
                <a:lnTo>
                  <a:pt x="3793" y="187"/>
                </a:lnTo>
                <a:lnTo>
                  <a:pt x="3767" y="166"/>
                </a:lnTo>
                <a:lnTo>
                  <a:pt x="3741" y="135"/>
                </a:lnTo>
                <a:lnTo>
                  <a:pt x="3741" y="130"/>
                </a:lnTo>
                <a:lnTo>
                  <a:pt x="3741" y="125"/>
                </a:lnTo>
                <a:lnTo>
                  <a:pt x="3741" y="130"/>
                </a:lnTo>
                <a:lnTo>
                  <a:pt x="3736" y="125"/>
                </a:lnTo>
                <a:lnTo>
                  <a:pt x="3736" y="120"/>
                </a:lnTo>
                <a:lnTo>
                  <a:pt x="3736" y="114"/>
                </a:lnTo>
                <a:lnTo>
                  <a:pt x="3730" y="114"/>
                </a:lnTo>
                <a:lnTo>
                  <a:pt x="3730" y="120"/>
                </a:lnTo>
                <a:lnTo>
                  <a:pt x="3730" y="114"/>
                </a:lnTo>
                <a:lnTo>
                  <a:pt x="3710" y="99"/>
                </a:lnTo>
                <a:lnTo>
                  <a:pt x="3710" y="94"/>
                </a:lnTo>
                <a:lnTo>
                  <a:pt x="3715" y="94"/>
                </a:lnTo>
                <a:lnTo>
                  <a:pt x="3710" y="89"/>
                </a:lnTo>
                <a:lnTo>
                  <a:pt x="3704" y="89"/>
                </a:lnTo>
                <a:lnTo>
                  <a:pt x="3694" y="78"/>
                </a:lnTo>
                <a:lnTo>
                  <a:pt x="3689" y="78"/>
                </a:lnTo>
                <a:lnTo>
                  <a:pt x="3694" y="68"/>
                </a:lnTo>
                <a:lnTo>
                  <a:pt x="3741" y="104"/>
                </a:lnTo>
                <a:lnTo>
                  <a:pt x="3834" y="187"/>
                </a:lnTo>
                <a:lnTo>
                  <a:pt x="3876" y="218"/>
                </a:lnTo>
                <a:lnTo>
                  <a:pt x="3923" y="250"/>
                </a:lnTo>
                <a:lnTo>
                  <a:pt x="3975" y="276"/>
                </a:lnTo>
                <a:lnTo>
                  <a:pt x="4021" y="296"/>
                </a:lnTo>
                <a:lnTo>
                  <a:pt x="4006" y="312"/>
                </a:lnTo>
                <a:lnTo>
                  <a:pt x="3990" y="327"/>
                </a:lnTo>
                <a:lnTo>
                  <a:pt x="2276" y="2364"/>
                </a:lnTo>
                <a:lnTo>
                  <a:pt x="4027" y="2556"/>
                </a:lnTo>
                <a:lnTo>
                  <a:pt x="4021" y="2582"/>
                </a:lnTo>
                <a:lnTo>
                  <a:pt x="4021" y="2577"/>
                </a:lnTo>
                <a:lnTo>
                  <a:pt x="4016" y="2567"/>
                </a:lnTo>
                <a:lnTo>
                  <a:pt x="4027" y="2556"/>
                </a:lnTo>
                <a:lnTo>
                  <a:pt x="2276" y="2364"/>
                </a:lnTo>
                <a:lnTo>
                  <a:pt x="4250" y="2857"/>
                </a:lnTo>
                <a:lnTo>
                  <a:pt x="4240" y="2847"/>
                </a:lnTo>
                <a:lnTo>
                  <a:pt x="4240" y="2842"/>
                </a:lnTo>
                <a:lnTo>
                  <a:pt x="4250" y="2826"/>
                </a:lnTo>
                <a:lnTo>
                  <a:pt x="4250" y="2831"/>
                </a:lnTo>
                <a:lnTo>
                  <a:pt x="4255" y="2821"/>
                </a:lnTo>
                <a:lnTo>
                  <a:pt x="4260" y="2826"/>
                </a:lnTo>
                <a:lnTo>
                  <a:pt x="4260" y="2837"/>
                </a:lnTo>
                <a:lnTo>
                  <a:pt x="4250" y="2857"/>
                </a:lnTo>
                <a:lnTo>
                  <a:pt x="2276" y="2364"/>
                </a:lnTo>
                <a:lnTo>
                  <a:pt x="4260" y="2863"/>
                </a:lnTo>
                <a:lnTo>
                  <a:pt x="4266" y="2863"/>
                </a:lnTo>
                <a:lnTo>
                  <a:pt x="4266" y="2868"/>
                </a:lnTo>
                <a:lnTo>
                  <a:pt x="4271" y="2873"/>
                </a:lnTo>
                <a:lnTo>
                  <a:pt x="4266" y="2873"/>
                </a:lnTo>
                <a:lnTo>
                  <a:pt x="4260" y="2863"/>
                </a:lnTo>
                <a:lnTo>
                  <a:pt x="2276" y="2364"/>
                </a:lnTo>
                <a:lnTo>
                  <a:pt x="4271" y="2665"/>
                </a:lnTo>
                <a:lnTo>
                  <a:pt x="4276" y="2665"/>
                </a:lnTo>
                <a:lnTo>
                  <a:pt x="4281" y="2655"/>
                </a:lnTo>
                <a:lnTo>
                  <a:pt x="4281" y="2660"/>
                </a:lnTo>
                <a:lnTo>
                  <a:pt x="4276" y="2665"/>
                </a:lnTo>
                <a:lnTo>
                  <a:pt x="4271" y="2665"/>
                </a:lnTo>
                <a:lnTo>
                  <a:pt x="2276" y="2364"/>
                </a:lnTo>
                <a:lnTo>
                  <a:pt x="4297" y="2915"/>
                </a:lnTo>
                <a:lnTo>
                  <a:pt x="4276" y="2894"/>
                </a:lnTo>
                <a:lnTo>
                  <a:pt x="4281" y="2899"/>
                </a:lnTo>
                <a:lnTo>
                  <a:pt x="4292" y="2889"/>
                </a:lnTo>
                <a:lnTo>
                  <a:pt x="4292" y="2883"/>
                </a:lnTo>
                <a:lnTo>
                  <a:pt x="4276" y="2894"/>
                </a:lnTo>
                <a:lnTo>
                  <a:pt x="4271" y="2878"/>
                </a:lnTo>
                <a:lnTo>
                  <a:pt x="4276" y="2878"/>
                </a:lnTo>
                <a:lnTo>
                  <a:pt x="4281" y="2878"/>
                </a:lnTo>
                <a:lnTo>
                  <a:pt x="4286" y="2873"/>
                </a:lnTo>
                <a:lnTo>
                  <a:pt x="4297" y="2889"/>
                </a:lnTo>
                <a:lnTo>
                  <a:pt x="4297" y="2915"/>
                </a:lnTo>
                <a:lnTo>
                  <a:pt x="2276" y="2364"/>
                </a:lnTo>
                <a:lnTo>
                  <a:pt x="4292" y="2764"/>
                </a:lnTo>
                <a:lnTo>
                  <a:pt x="4286" y="2769"/>
                </a:lnTo>
                <a:lnTo>
                  <a:pt x="4286" y="2764"/>
                </a:lnTo>
                <a:lnTo>
                  <a:pt x="4292" y="2764"/>
                </a:lnTo>
                <a:lnTo>
                  <a:pt x="2276" y="2364"/>
                </a:lnTo>
                <a:lnTo>
                  <a:pt x="4234" y="2509"/>
                </a:lnTo>
                <a:lnTo>
                  <a:pt x="4271" y="2515"/>
                </a:lnTo>
                <a:lnTo>
                  <a:pt x="4292" y="2515"/>
                </a:lnTo>
                <a:lnTo>
                  <a:pt x="4302" y="2515"/>
                </a:lnTo>
                <a:lnTo>
                  <a:pt x="4307" y="2520"/>
                </a:lnTo>
                <a:lnTo>
                  <a:pt x="4323" y="2520"/>
                </a:lnTo>
                <a:lnTo>
                  <a:pt x="4323" y="2535"/>
                </a:lnTo>
                <a:lnTo>
                  <a:pt x="4307" y="2535"/>
                </a:lnTo>
                <a:lnTo>
                  <a:pt x="4286" y="2535"/>
                </a:lnTo>
                <a:lnTo>
                  <a:pt x="4250" y="2535"/>
                </a:lnTo>
                <a:lnTo>
                  <a:pt x="4245" y="2541"/>
                </a:lnTo>
                <a:lnTo>
                  <a:pt x="4240" y="2541"/>
                </a:lnTo>
                <a:lnTo>
                  <a:pt x="4245" y="2530"/>
                </a:lnTo>
                <a:lnTo>
                  <a:pt x="4234" y="2530"/>
                </a:lnTo>
                <a:lnTo>
                  <a:pt x="4234" y="2525"/>
                </a:lnTo>
                <a:lnTo>
                  <a:pt x="4307" y="2520"/>
                </a:lnTo>
                <a:lnTo>
                  <a:pt x="4234" y="2520"/>
                </a:lnTo>
                <a:lnTo>
                  <a:pt x="4234" y="2509"/>
                </a:lnTo>
                <a:lnTo>
                  <a:pt x="2276" y="2364"/>
                </a:lnTo>
                <a:lnTo>
                  <a:pt x="4240" y="2582"/>
                </a:lnTo>
                <a:lnTo>
                  <a:pt x="4250" y="2587"/>
                </a:lnTo>
                <a:lnTo>
                  <a:pt x="4255" y="2593"/>
                </a:lnTo>
                <a:lnTo>
                  <a:pt x="4250" y="2587"/>
                </a:lnTo>
                <a:lnTo>
                  <a:pt x="4240" y="2587"/>
                </a:lnTo>
                <a:lnTo>
                  <a:pt x="4240" y="2582"/>
                </a:lnTo>
                <a:lnTo>
                  <a:pt x="2276" y="2364"/>
                </a:lnTo>
                <a:lnTo>
                  <a:pt x="4234" y="2582"/>
                </a:lnTo>
                <a:lnTo>
                  <a:pt x="4234" y="2587"/>
                </a:lnTo>
                <a:lnTo>
                  <a:pt x="4229" y="2587"/>
                </a:lnTo>
                <a:lnTo>
                  <a:pt x="4234" y="2582"/>
                </a:lnTo>
                <a:lnTo>
                  <a:pt x="2276" y="2364"/>
                </a:lnTo>
                <a:lnTo>
                  <a:pt x="4214" y="2374"/>
                </a:lnTo>
                <a:lnTo>
                  <a:pt x="4214" y="2380"/>
                </a:lnTo>
                <a:lnTo>
                  <a:pt x="4214" y="2385"/>
                </a:lnTo>
                <a:lnTo>
                  <a:pt x="4214" y="2380"/>
                </a:lnTo>
                <a:lnTo>
                  <a:pt x="4208" y="2380"/>
                </a:lnTo>
                <a:lnTo>
                  <a:pt x="4214" y="2374"/>
                </a:lnTo>
                <a:lnTo>
                  <a:pt x="2276" y="2364"/>
                </a:lnTo>
                <a:lnTo>
                  <a:pt x="4156" y="2639"/>
                </a:lnTo>
                <a:lnTo>
                  <a:pt x="4162" y="2644"/>
                </a:lnTo>
                <a:lnTo>
                  <a:pt x="4177" y="2650"/>
                </a:lnTo>
                <a:lnTo>
                  <a:pt x="4188" y="2655"/>
                </a:lnTo>
                <a:lnTo>
                  <a:pt x="4188" y="2650"/>
                </a:lnTo>
                <a:lnTo>
                  <a:pt x="4182" y="2634"/>
                </a:lnTo>
                <a:lnTo>
                  <a:pt x="4193" y="2613"/>
                </a:lnTo>
                <a:lnTo>
                  <a:pt x="4203" y="2603"/>
                </a:lnTo>
                <a:lnTo>
                  <a:pt x="4219" y="2598"/>
                </a:lnTo>
                <a:lnTo>
                  <a:pt x="4224" y="2608"/>
                </a:lnTo>
                <a:lnTo>
                  <a:pt x="4224" y="2618"/>
                </a:lnTo>
                <a:lnTo>
                  <a:pt x="4224" y="2624"/>
                </a:lnTo>
                <a:lnTo>
                  <a:pt x="4229" y="2629"/>
                </a:lnTo>
                <a:lnTo>
                  <a:pt x="4240" y="2629"/>
                </a:lnTo>
                <a:lnTo>
                  <a:pt x="4245" y="2618"/>
                </a:lnTo>
                <a:lnTo>
                  <a:pt x="4250" y="2608"/>
                </a:lnTo>
                <a:lnTo>
                  <a:pt x="4250" y="2603"/>
                </a:lnTo>
                <a:lnTo>
                  <a:pt x="4250" y="2598"/>
                </a:lnTo>
                <a:lnTo>
                  <a:pt x="4250" y="2603"/>
                </a:lnTo>
                <a:lnTo>
                  <a:pt x="4266" y="2582"/>
                </a:lnTo>
                <a:lnTo>
                  <a:pt x="4271" y="2567"/>
                </a:lnTo>
                <a:lnTo>
                  <a:pt x="4271" y="2561"/>
                </a:lnTo>
                <a:lnTo>
                  <a:pt x="4266" y="2561"/>
                </a:lnTo>
                <a:lnTo>
                  <a:pt x="4260" y="2567"/>
                </a:lnTo>
                <a:lnTo>
                  <a:pt x="4250" y="2572"/>
                </a:lnTo>
                <a:lnTo>
                  <a:pt x="4250" y="2567"/>
                </a:lnTo>
                <a:lnTo>
                  <a:pt x="4250" y="2556"/>
                </a:lnTo>
                <a:lnTo>
                  <a:pt x="4245" y="2561"/>
                </a:lnTo>
                <a:lnTo>
                  <a:pt x="4245" y="2551"/>
                </a:lnTo>
                <a:lnTo>
                  <a:pt x="4323" y="2546"/>
                </a:lnTo>
                <a:lnTo>
                  <a:pt x="4312" y="2598"/>
                </a:lnTo>
                <a:lnTo>
                  <a:pt x="4292" y="2644"/>
                </a:lnTo>
                <a:lnTo>
                  <a:pt x="4281" y="2650"/>
                </a:lnTo>
                <a:lnTo>
                  <a:pt x="4286" y="2639"/>
                </a:lnTo>
                <a:lnTo>
                  <a:pt x="4286" y="2634"/>
                </a:lnTo>
                <a:lnTo>
                  <a:pt x="4286" y="2618"/>
                </a:lnTo>
                <a:lnTo>
                  <a:pt x="4281" y="2608"/>
                </a:lnTo>
                <a:lnTo>
                  <a:pt x="4271" y="2608"/>
                </a:lnTo>
                <a:lnTo>
                  <a:pt x="4271" y="2624"/>
                </a:lnTo>
                <a:lnTo>
                  <a:pt x="4276" y="2639"/>
                </a:lnTo>
                <a:lnTo>
                  <a:pt x="4276" y="2650"/>
                </a:lnTo>
                <a:lnTo>
                  <a:pt x="4271" y="2660"/>
                </a:lnTo>
                <a:lnTo>
                  <a:pt x="4260" y="2665"/>
                </a:lnTo>
                <a:lnTo>
                  <a:pt x="4219" y="2650"/>
                </a:lnTo>
                <a:lnTo>
                  <a:pt x="4214" y="2650"/>
                </a:lnTo>
                <a:lnTo>
                  <a:pt x="4208" y="2655"/>
                </a:lnTo>
                <a:lnTo>
                  <a:pt x="4214" y="2665"/>
                </a:lnTo>
                <a:lnTo>
                  <a:pt x="4219" y="2676"/>
                </a:lnTo>
                <a:lnTo>
                  <a:pt x="4219" y="2686"/>
                </a:lnTo>
                <a:lnTo>
                  <a:pt x="4219" y="2696"/>
                </a:lnTo>
                <a:lnTo>
                  <a:pt x="4208" y="2717"/>
                </a:lnTo>
                <a:lnTo>
                  <a:pt x="4203" y="2722"/>
                </a:lnTo>
                <a:lnTo>
                  <a:pt x="4203" y="2717"/>
                </a:lnTo>
                <a:lnTo>
                  <a:pt x="4198" y="2696"/>
                </a:lnTo>
                <a:lnTo>
                  <a:pt x="4193" y="2691"/>
                </a:lnTo>
                <a:lnTo>
                  <a:pt x="4188" y="2696"/>
                </a:lnTo>
                <a:lnTo>
                  <a:pt x="4177" y="2712"/>
                </a:lnTo>
                <a:lnTo>
                  <a:pt x="4177" y="2733"/>
                </a:lnTo>
                <a:lnTo>
                  <a:pt x="4172" y="2759"/>
                </a:lnTo>
                <a:lnTo>
                  <a:pt x="4172" y="2764"/>
                </a:lnTo>
                <a:lnTo>
                  <a:pt x="4177" y="2769"/>
                </a:lnTo>
                <a:lnTo>
                  <a:pt x="4182" y="2780"/>
                </a:lnTo>
                <a:lnTo>
                  <a:pt x="4172" y="2785"/>
                </a:lnTo>
                <a:lnTo>
                  <a:pt x="4162" y="2785"/>
                </a:lnTo>
                <a:lnTo>
                  <a:pt x="4151" y="2785"/>
                </a:lnTo>
                <a:lnTo>
                  <a:pt x="4141" y="2780"/>
                </a:lnTo>
                <a:lnTo>
                  <a:pt x="4130" y="2769"/>
                </a:lnTo>
                <a:lnTo>
                  <a:pt x="4125" y="2774"/>
                </a:lnTo>
                <a:lnTo>
                  <a:pt x="4115" y="2785"/>
                </a:lnTo>
                <a:lnTo>
                  <a:pt x="4104" y="2805"/>
                </a:lnTo>
                <a:lnTo>
                  <a:pt x="4089" y="2826"/>
                </a:lnTo>
                <a:lnTo>
                  <a:pt x="4068" y="2831"/>
                </a:lnTo>
                <a:lnTo>
                  <a:pt x="4058" y="2831"/>
                </a:lnTo>
                <a:lnTo>
                  <a:pt x="4058" y="2826"/>
                </a:lnTo>
                <a:lnTo>
                  <a:pt x="4063" y="2821"/>
                </a:lnTo>
                <a:lnTo>
                  <a:pt x="4073" y="2805"/>
                </a:lnTo>
                <a:lnTo>
                  <a:pt x="4073" y="2790"/>
                </a:lnTo>
                <a:lnTo>
                  <a:pt x="4063" y="2795"/>
                </a:lnTo>
                <a:lnTo>
                  <a:pt x="4053" y="2795"/>
                </a:lnTo>
                <a:lnTo>
                  <a:pt x="4042" y="2790"/>
                </a:lnTo>
                <a:lnTo>
                  <a:pt x="4037" y="2785"/>
                </a:lnTo>
                <a:lnTo>
                  <a:pt x="4037" y="2774"/>
                </a:lnTo>
                <a:lnTo>
                  <a:pt x="4047" y="2764"/>
                </a:lnTo>
                <a:lnTo>
                  <a:pt x="4063" y="2759"/>
                </a:lnTo>
                <a:lnTo>
                  <a:pt x="4099" y="2759"/>
                </a:lnTo>
                <a:lnTo>
                  <a:pt x="4110" y="2759"/>
                </a:lnTo>
                <a:lnTo>
                  <a:pt x="4115" y="2743"/>
                </a:lnTo>
                <a:lnTo>
                  <a:pt x="4110" y="2722"/>
                </a:lnTo>
                <a:lnTo>
                  <a:pt x="4115" y="2702"/>
                </a:lnTo>
                <a:lnTo>
                  <a:pt x="4120" y="2691"/>
                </a:lnTo>
                <a:lnTo>
                  <a:pt x="4115" y="2691"/>
                </a:lnTo>
                <a:lnTo>
                  <a:pt x="4089" y="2722"/>
                </a:lnTo>
                <a:lnTo>
                  <a:pt x="4079" y="2728"/>
                </a:lnTo>
                <a:lnTo>
                  <a:pt x="4073" y="2722"/>
                </a:lnTo>
                <a:lnTo>
                  <a:pt x="4068" y="2722"/>
                </a:lnTo>
                <a:lnTo>
                  <a:pt x="4058" y="2717"/>
                </a:lnTo>
                <a:lnTo>
                  <a:pt x="4063" y="2712"/>
                </a:lnTo>
                <a:lnTo>
                  <a:pt x="4089" y="2696"/>
                </a:lnTo>
                <a:lnTo>
                  <a:pt x="4099" y="2686"/>
                </a:lnTo>
                <a:lnTo>
                  <a:pt x="4099" y="2691"/>
                </a:lnTo>
                <a:lnTo>
                  <a:pt x="4104" y="2691"/>
                </a:lnTo>
                <a:lnTo>
                  <a:pt x="4115" y="2691"/>
                </a:lnTo>
                <a:lnTo>
                  <a:pt x="4141" y="2676"/>
                </a:lnTo>
                <a:lnTo>
                  <a:pt x="4156" y="2665"/>
                </a:lnTo>
                <a:lnTo>
                  <a:pt x="4151" y="2665"/>
                </a:lnTo>
                <a:lnTo>
                  <a:pt x="4063" y="2696"/>
                </a:lnTo>
                <a:lnTo>
                  <a:pt x="4027" y="2707"/>
                </a:lnTo>
                <a:lnTo>
                  <a:pt x="4042" y="2702"/>
                </a:lnTo>
                <a:lnTo>
                  <a:pt x="4047" y="2696"/>
                </a:lnTo>
                <a:lnTo>
                  <a:pt x="4037" y="2696"/>
                </a:lnTo>
                <a:lnTo>
                  <a:pt x="4042" y="2696"/>
                </a:lnTo>
                <a:lnTo>
                  <a:pt x="4068" y="2686"/>
                </a:lnTo>
                <a:lnTo>
                  <a:pt x="4125" y="2665"/>
                </a:lnTo>
                <a:lnTo>
                  <a:pt x="4130" y="2660"/>
                </a:lnTo>
                <a:lnTo>
                  <a:pt x="4136" y="2655"/>
                </a:lnTo>
                <a:lnTo>
                  <a:pt x="4141" y="2639"/>
                </a:lnTo>
                <a:lnTo>
                  <a:pt x="4151" y="2634"/>
                </a:lnTo>
                <a:lnTo>
                  <a:pt x="4151" y="2639"/>
                </a:lnTo>
                <a:lnTo>
                  <a:pt x="4156" y="2639"/>
                </a:lnTo>
                <a:lnTo>
                  <a:pt x="2276" y="2364"/>
                </a:lnTo>
                <a:lnTo>
                  <a:pt x="4146" y="2447"/>
                </a:lnTo>
                <a:lnTo>
                  <a:pt x="4151" y="2447"/>
                </a:lnTo>
                <a:lnTo>
                  <a:pt x="4141" y="2457"/>
                </a:lnTo>
                <a:lnTo>
                  <a:pt x="4146" y="2447"/>
                </a:lnTo>
                <a:lnTo>
                  <a:pt x="2276" y="2364"/>
                </a:lnTo>
                <a:lnTo>
                  <a:pt x="4125" y="2494"/>
                </a:lnTo>
                <a:lnTo>
                  <a:pt x="4130" y="2483"/>
                </a:lnTo>
                <a:lnTo>
                  <a:pt x="4125" y="2483"/>
                </a:lnTo>
                <a:lnTo>
                  <a:pt x="4130" y="2478"/>
                </a:lnTo>
                <a:lnTo>
                  <a:pt x="4136" y="2463"/>
                </a:lnTo>
                <a:lnTo>
                  <a:pt x="4136" y="2473"/>
                </a:lnTo>
                <a:lnTo>
                  <a:pt x="4141" y="2478"/>
                </a:lnTo>
                <a:lnTo>
                  <a:pt x="4146" y="2483"/>
                </a:lnTo>
                <a:lnTo>
                  <a:pt x="4141" y="2494"/>
                </a:lnTo>
                <a:lnTo>
                  <a:pt x="4120" y="2504"/>
                </a:lnTo>
                <a:lnTo>
                  <a:pt x="4125" y="2494"/>
                </a:lnTo>
                <a:lnTo>
                  <a:pt x="2276" y="2364"/>
                </a:lnTo>
                <a:lnTo>
                  <a:pt x="4125" y="2546"/>
                </a:lnTo>
                <a:lnTo>
                  <a:pt x="4125" y="2541"/>
                </a:lnTo>
                <a:lnTo>
                  <a:pt x="4136" y="2541"/>
                </a:lnTo>
                <a:lnTo>
                  <a:pt x="4146" y="2541"/>
                </a:lnTo>
                <a:lnTo>
                  <a:pt x="4151" y="2541"/>
                </a:lnTo>
                <a:lnTo>
                  <a:pt x="4136" y="2551"/>
                </a:lnTo>
                <a:lnTo>
                  <a:pt x="4125" y="2561"/>
                </a:lnTo>
                <a:lnTo>
                  <a:pt x="4115" y="2572"/>
                </a:lnTo>
                <a:lnTo>
                  <a:pt x="4104" y="2582"/>
                </a:lnTo>
                <a:lnTo>
                  <a:pt x="4099" y="2598"/>
                </a:lnTo>
                <a:lnTo>
                  <a:pt x="4058" y="2603"/>
                </a:lnTo>
                <a:lnTo>
                  <a:pt x="4063" y="2598"/>
                </a:lnTo>
                <a:lnTo>
                  <a:pt x="4063" y="2593"/>
                </a:lnTo>
                <a:lnTo>
                  <a:pt x="4047" y="2603"/>
                </a:lnTo>
                <a:lnTo>
                  <a:pt x="4037" y="2603"/>
                </a:lnTo>
                <a:lnTo>
                  <a:pt x="4037" y="2598"/>
                </a:lnTo>
                <a:lnTo>
                  <a:pt x="4037" y="2593"/>
                </a:lnTo>
                <a:lnTo>
                  <a:pt x="4047" y="2567"/>
                </a:lnTo>
                <a:lnTo>
                  <a:pt x="4032" y="2587"/>
                </a:lnTo>
                <a:lnTo>
                  <a:pt x="4032" y="2556"/>
                </a:lnTo>
                <a:lnTo>
                  <a:pt x="4027" y="2551"/>
                </a:lnTo>
                <a:lnTo>
                  <a:pt x="4037" y="2541"/>
                </a:lnTo>
                <a:lnTo>
                  <a:pt x="4047" y="2541"/>
                </a:lnTo>
                <a:lnTo>
                  <a:pt x="4063" y="2561"/>
                </a:lnTo>
                <a:lnTo>
                  <a:pt x="4089" y="2577"/>
                </a:lnTo>
                <a:lnTo>
                  <a:pt x="4104" y="2582"/>
                </a:lnTo>
                <a:lnTo>
                  <a:pt x="4115" y="2572"/>
                </a:lnTo>
                <a:lnTo>
                  <a:pt x="4125" y="2546"/>
                </a:lnTo>
                <a:lnTo>
                  <a:pt x="2276" y="2364"/>
                </a:lnTo>
                <a:lnTo>
                  <a:pt x="83" y="1237"/>
                </a:lnTo>
                <a:lnTo>
                  <a:pt x="89" y="1237"/>
                </a:lnTo>
                <a:lnTo>
                  <a:pt x="89" y="1231"/>
                </a:lnTo>
                <a:lnTo>
                  <a:pt x="83" y="1231"/>
                </a:lnTo>
                <a:lnTo>
                  <a:pt x="78" y="1237"/>
                </a:lnTo>
                <a:lnTo>
                  <a:pt x="83" y="1237"/>
                </a:lnTo>
                <a:lnTo>
                  <a:pt x="2276" y="2364"/>
                </a:lnTo>
                <a:lnTo>
                  <a:pt x="135" y="1299"/>
                </a:lnTo>
                <a:lnTo>
                  <a:pt x="140" y="1299"/>
                </a:lnTo>
                <a:lnTo>
                  <a:pt x="140" y="1294"/>
                </a:lnTo>
                <a:lnTo>
                  <a:pt x="135" y="1294"/>
                </a:lnTo>
                <a:lnTo>
                  <a:pt x="135" y="1299"/>
                </a:lnTo>
                <a:lnTo>
                  <a:pt x="130" y="1299"/>
                </a:lnTo>
                <a:lnTo>
                  <a:pt x="135" y="1299"/>
                </a:lnTo>
                <a:lnTo>
                  <a:pt x="2276" y="2364"/>
                </a:lnTo>
                <a:lnTo>
                  <a:pt x="26" y="1263"/>
                </a:lnTo>
                <a:lnTo>
                  <a:pt x="31" y="1257"/>
                </a:lnTo>
                <a:lnTo>
                  <a:pt x="26" y="1257"/>
                </a:lnTo>
                <a:lnTo>
                  <a:pt x="26" y="1263"/>
                </a:lnTo>
                <a:lnTo>
                  <a:pt x="2276" y="2364"/>
                </a:lnTo>
                <a:lnTo>
                  <a:pt x="140" y="1299"/>
                </a:lnTo>
                <a:lnTo>
                  <a:pt x="140" y="1304"/>
                </a:lnTo>
                <a:lnTo>
                  <a:pt x="146" y="1304"/>
                </a:lnTo>
                <a:lnTo>
                  <a:pt x="146" y="1299"/>
                </a:lnTo>
                <a:lnTo>
                  <a:pt x="146" y="1294"/>
                </a:lnTo>
                <a:lnTo>
                  <a:pt x="140" y="1294"/>
                </a:lnTo>
                <a:lnTo>
                  <a:pt x="140" y="1299"/>
                </a:lnTo>
                <a:lnTo>
                  <a:pt x="2276" y="2364"/>
                </a:lnTo>
                <a:lnTo>
                  <a:pt x="99" y="1263"/>
                </a:lnTo>
                <a:lnTo>
                  <a:pt x="109" y="1263"/>
                </a:lnTo>
                <a:lnTo>
                  <a:pt x="109" y="1257"/>
                </a:lnTo>
                <a:lnTo>
                  <a:pt x="99" y="1263"/>
                </a:lnTo>
                <a:lnTo>
                  <a:pt x="2276" y="2364"/>
                </a:lnTo>
                <a:lnTo>
                  <a:pt x="11" y="1013"/>
                </a:lnTo>
                <a:lnTo>
                  <a:pt x="5" y="1018"/>
                </a:lnTo>
                <a:lnTo>
                  <a:pt x="0" y="1018"/>
                </a:lnTo>
                <a:lnTo>
                  <a:pt x="5" y="1018"/>
                </a:lnTo>
                <a:lnTo>
                  <a:pt x="11" y="1013"/>
                </a:lnTo>
                <a:lnTo>
                  <a:pt x="2276" y="2364"/>
                </a:lnTo>
                <a:lnTo>
                  <a:pt x="0" y="915"/>
                </a:lnTo>
                <a:lnTo>
                  <a:pt x="0" y="920"/>
                </a:lnTo>
                <a:lnTo>
                  <a:pt x="89" y="816"/>
                </a:lnTo>
                <a:lnTo>
                  <a:pt x="130" y="769"/>
                </a:lnTo>
                <a:lnTo>
                  <a:pt x="0" y="915"/>
                </a:lnTo>
                <a:lnTo>
                  <a:pt x="2276" y="2364"/>
                </a:lnTo>
                <a:lnTo>
                  <a:pt x="83" y="774"/>
                </a:lnTo>
                <a:lnTo>
                  <a:pt x="94" y="774"/>
                </a:lnTo>
                <a:lnTo>
                  <a:pt x="99" y="769"/>
                </a:lnTo>
                <a:lnTo>
                  <a:pt x="89" y="769"/>
                </a:lnTo>
                <a:lnTo>
                  <a:pt x="83" y="774"/>
                </a:lnTo>
                <a:lnTo>
                  <a:pt x="2276" y="2364"/>
                </a:lnTo>
                <a:lnTo>
                  <a:pt x="125" y="764"/>
                </a:lnTo>
                <a:lnTo>
                  <a:pt x="120" y="764"/>
                </a:lnTo>
                <a:lnTo>
                  <a:pt x="114" y="769"/>
                </a:lnTo>
                <a:lnTo>
                  <a:pt x="120" y="769"/>
                </a:lnTo>
                <a:lnTo>
                  <a:pt x="125" y="764"/>
                </a:lnTo>
                <a:lnTo>
                  <a:pt x="2276" y="2364"/>
                </a:lnTo>
                <a:lnTo>
                  <a:pt x="5" y="411"/>
                </a:lnTo>
                <a:lnTo>
                  <a:pt x="11" y="416"/>
                </a:lnTo>
                <a:lnTo>
                  <a:pt x="11" y="421"/>
                </a:lnTo>
                <a:lnTo>
                  <a:pt x="11" y="405"/>
                </a:lnTo>
                <a:lnTo>
                  <a:pt x="11" y="411"/>
                </a:lnTo>
                <a:lnTo>
                  <a:pt x="11" y="416"/>
                </a:lnTo>
                <a:lnTo>
                  <a:pt x="11" y="405"/>
                </a:lnTo>
                <a:lnTo>
                  <a:pt x="11" y="395"/>
                </a:lnTo>
                <a:lnTo>
                  <a:pt x="11" y="400"/>
                </a:lnTo>
                <a:lnTo>
                  <a:pt x="11" y="395"/>
                </a:lnTo>
                <a:lnTo>
                  <a:pt x="11" y="385"/>
                </a:lnTo>
                <a:lnTo>
                  <a:pt x="5" y="385"/>
                </a:lnTo>
                <a:lnTo>
                  <a:pt x="5" y="379"/>
                </a:lnTo>
                <a:lnTo>
                  <a:pt x="0" y="369"/>
                </a:lnTo>
                <a:lnTo>
                  <a:pt x="0" y="374"/>
                </a:lnTo>
                <a:lnTo>
                  <a:pt x="0" y="400"/>
                </a:lnTo>
                <a:lnTo>
                  <a:pt x="0" y="405"/>
                </a:lnTo>
                <a:lnTo>
                  <a:pt x="0" y="411"/>
                </a:lnTo>
                <a:lnTo>
                  <a:pt x="5" y="411"/>
                </a:lnTo>
                <a:lnTo>
                  <a:pt x="2276" y="2364"/>
                </a:lnTo>
                <a:lnTo>
                  <a:pt x="3065" y="977"/>
                </a:lnTo>
                <a:lnTo>
                  <a:pt x="3071" y="972"/>
                </a:lnTo>
                <a:lnTo>
                  <a:pt x="3071" y="961"/>
                </a:lnTo>
                <a:lnTo>
                  <a:pt x="3065" y="972"/>
                </a:lnTo>
                <a:lnTo>
                  <a:pt x="3065" y="977"/>
                </a:lnTo>
                <a:lnTo>
                  <a:pt x="2276" y="2364"/>
                </a:lnTo>
                <a:lnTo>
                  <a:pt x="229" y="1138"/>
                </a:lnTo>
                <a:lnTo>
                  <a:pt x="234" y="1138"/>
                </a:lnTo>
                <a:lnTo>
                  <a:pt x="234" y="1133"/>
                </a:lnTo>
                <a:lnTo>
                  <a:pt x="224" y="1138"/>
                </a:lnTo>
                <a:lnTo>
                  <a:pt x="229" y="1138"/>
                </a:lnTo>
                <a:lnTo>
                  <a:pt x="2276" y="2364"/>
                </a:lnTo>
                <a:lnTo>
                  <a:pt x="146" y="1330"/>
                </a:lnTo>
                <a:lnTo>
                  <a:pt x="265" y="1247"/>
                </a:lnTo>
                <a:lnTo>
                  <a:pt x="270" y="1247"/>
                </a:lnTo>
                <a:lnTo>
                  <a:pt x="276" y="1242"/>
                </a:lnTo>
                <a:lnTo>
                  <a:pt x="348" y="1190"/>
                </a:lnTo>
                <a:lnTo>
                  <a:pt x="353" y="1190"/>
                </a:lnTo>
                <a:lnTo>
                  <a:pt x="348" y="1190"/>
                </a:lnTo>
                <a:lnTo>
                  <a:pt x="353" y="1190"/>
                </a:lnTo>
                <a:lnTo>
                  <a:pt x="359" y="1185"/>
                </a:lnTo>
                <a:lnTo>
                  <a:pt x="442" y="1122"/>
                </a:lnTo>
                <a:lnTo>
                  <a:pt x="437" y="1122"/>
                </a:lnTo>
                <a:lnTo>
                  <a:pt x="437" y="1128"/>
                </a:lnTo>
                <a:lnTo>
                  <a:pt x="442" y="1122"/>
                </a:lnTo>
                <a:lnTo>
                  <a:pt x="447" y="1117"/>
                </a:lnTo>
                <a:lnTo>
                  <a:pt x="515" y="1096"/>
                </a:lnTo>
                <a:lnTo>
                  <a:pt x="515" y="1102"/>
                </a:lnTo>
                <a:lnTo>
                  <a:pt x="520" y="1096"/>
                </a:lnTo>
                <a:lnTo>
                  <a:pt x="525" y="1096"/>
                </a:lnTo>
                <a:lnTo>
                  <a:pt x="541" y="1091"/>
                </a:lnTo>
                <a:lnTo>
                  <a:pt x="546" y="1091"/>
                </a:lnTo>
                <a:lnTo>
                  <a:pt x="546" y="1096"/>
                </a:lnTo>
                <a:lnTo>
                  <a:pt x="504" y="1128"/>
                </a:lnTo>
                <a:lnTo>
                  <a:pt x="499" y="1133"/>
                </a:lnTo>
                <a:lnTo>
                  <a:pt x="478" y="1159"/>
                </a:lnTo>
                <a:lnTo>
                  <a:pt x="468" y="1174"/>
                </a:lnTo>
                <a:lnTo>
                  <a:pt x="489" y="1159"/>
                </a:lnTo>
                <a:lnTo>
                  <a:pt x="520" y="1133"/>
                </a:lnTo>
                <a:lnTo>
                  <a:pt x="525" y="1128"/>
                </a:lnTo>
                <a:lnTo>
                  <a:pt x="525" y="1133"/>
                </a:lnTo>
                <a:lnTo>
                  <a:pt x="468" y="1211"/>
                </a:lnTo>
                <a:lnTo>
                  <a:pt x="468" y="1216"/>
                </a:lnTo>
                <a:lnTo>
                  <a:pt x="463" y="1216"/>
                </a:lnTo>
                <a:lnTo>
                  <a:pt x="457" y="1221"/>
                </a:lnTo>
                <a:lnTo>
                  <a:pt x="421" y="1268"/>
                </a:lnTo>
                <a:lnTo>
                  <a:pt x="442" y="1257"/>
                </a:lnTo>
                <a:lnTo>
                  <a:pt x="509" y="1216"/>
                </a:lnTo>
                <a:lnTo>
                  <a:pt x="515" y="1216"/>
                </a:lnTo>
                <a:lnTo>
                  <a:pt x="520" y="1216"/>
                </a:lnTo>
                <a:lnTo>
                  <a:pt x="525" y="1211"/>
                </a:lnTo>
                <a:lnTo>
                  <a:pt x="530" y="1211"/>
                </a:lnTo>
                <a:lnTo>
                  <a:pt x="530" y="1205"/>
                </a:lnTo>
                <a:lnTo>
                  <a:pt x="530" y="1200"/>
                </a:lnTo>
                <a:lnTo>
                  <a:pt x="535" y="1205"/>
                </a:lnTo>
                <a:lnTo>
                  <a:pt x="530" y="1200"/>
                </a:lnTo>
                <a:lnTo>
                  <a:pt x="535" y="1200"/>
                </a:lnTo>
                <a:lnTo>
                  <a:pt x="535" y="1195"/>
                </a:lnTo>
                <a:lnTo>
                  <a:pt x="535" y="1185"/>
                </a:lnTo>
                <a:lnTo>
                  <a:pt x="525" y="1190"/>
                </a:lnTo>
                <a:lnTo>
                  <a:pt x="520" y="1190"/>
                </a:lnTo>
                <a:lnTo>
                  <a:pt x="515" y="1190"/>
                </a:lnTo>
                <a:lnTo>
                  <a:pt x="509" y="1190"/>
                </a:lnTo>
                <a:lnTo>
                  <a:pt x="504" y="1190"/>
                </a:lnTo>
                <a:lnTo>
                  <a:pt x="504" y="1195"/>
                </a:lnTo>
                <a:lnTo>
                  <a:pt x="520" y="1164"/>
                </a:lnTo>
                <a:lnTo>
                  <a:pt x="541" y="1133"/>
                </a:lnTo>
                <a:lnTo>
                  <a:pt x="546" y="1128"/>
                </a:lnTo>
                <a:lnTo>
                  <a:pt x="556" y="1133"/>
                </a:lnTo>
                <a:lnTo>
                  <a:pt x="551" y="1138"/>
                </a:lnTo>
                <a:lnTo>
                  <a:pt x="556" y="1138"/>
                </a:lnTo>
                <a:lnTo>
                  <a:pt x="561" y="1138"/>
                </a:lnTo>
                <a:lnTo>
                  <a:pt x="577" y="1138"/>
                </a:lnTo>
                <a:lnTo>
                  <a:pt x="582" y="1138"/>
                </a:lnTo>
                <a:lnTo>
                  <a:pt x="598" y="1133"/>
                </a:lnTo>
                <a:lnTo>
                  <a:pt x="613" y="1128"/>
                </a:lnTo>
                <a:lnTo>
                  <a:pt x="624" y="1112"/>
                </a:lnTo>
                <a:lnTo>
                  <a:pt x="702" y="1081"/>
                </a:lnTo>
                <a:lnTo>
                  <a:pt x="743" y="1055"/>
                </a:lnTo>
                <a:lnTo>
                  <a:pt x="759" y="1039"/>
                </a:lnTo>
                <a:lnTo>
                  <a:pt x="774" y="1018"/>
                </a:lnTo>
                <a:lnTo>
                  <a:pt x="779" y="987"/>
                </a:lnTo>
                <a:lnTo>
                  <a:pt x="785" y="946"/>
                </a:lnTo>
                <a:lnTo>
                  <a:pt x="790" y="946"/>
                </a:lnTo>
                <a:lnTo>
                  <a:pt x="790" y="940"/>
                </a:lnTo>
                <a:lnTo>
                  <a:pt x="795" y="940"/>
                </a:lnTo>
                <a:lnTo>
                  <a:pt x="795" y="935"/>
                </a:lnTo>
                <a:lnTo>
                  <a:pt x="800" y="935"/>
                </a:lnTo>
                <a:lnTo>
                  <a:pt x="800" y="925"/>
                </a:lnTo>
                <a:lnTo>
                  <a:pt x="795" y="920"/>
                </a:lnTo>
                <a:lnTo>
                  <a:pt x="790" y="920"/>
                </a:lnTo>
                <a:lnTo>
                  <a:pt x="785" y="920"/>
                </a:lnTo>
                <a:lnTo>
                  <a:pt x="790" y="904"/>
                </a:lnTo>
                <a:lnTo>
                  <a:pt x="795" y="899"/>
                </a:lnTo>
                <a:lnTo>
                  <a:pt x="790" y="904"/>
                </a:lnTo>
                <a:lnTo>
                  <a:pt x="790" y="878"/>
                </a:lnTo>
                <a:lnTo>
                  <a:pt x="790" y="852"/>
                </a:lnTo>
                <a:lnTo>
                  <a:pt x="795" y="811"/>
                </a:lnTo>
                <a:lnTo>
                  <a:pt x="795" y="764"/>
                </a:lnTo>
                <a:lnTo>
                  <a:pt x="795" y="759"/>
                </a:lnTo>
                <a:lnTo>
                  <a:pt x="795" y="753"/>
                </a:lnTo>
                <a:lnTo>
                  <a:pt x="800" y="753"/>
                </a:lnTo>
                <a:lnTo>
                  <a:pt x="795" y="753"/>
                </a:lnTo>
                <a:lnTo>
                  <a:pt x="795" y="733"/>
                </a:lnTo>
                <a:lnTo>
                  <a:pt x="800" y="733"/>
                </a:lnTo>
                <a:lnTo>
                  <a:pt x="805" y="733"/>
                </a:lnTo>
                <a:lnTo>
                  <a:pt x="805" y="738"/>
                </a:lnTo>
                <a:lnTo>
                  <a:pt x="805" y="733"/>
                </a:lnTo>
                <a:lnTo>
                  <a:pt x="805" y="738"/>
                </a:lnTo>
                <a:lnTo>
                  <a:pt x="811" y="733"/>
                </a:lnTo>
                <a:lnTo>
                  <a:pt x="816" y="733"/>
                </a:lnTo>
                <a:lnTo>
                  <a:pt x="816" y="727"/>
                </a:lnTo>
                <a:lnTo>
                  <a:pt x="811" y="727"/>
                </a:lnTo>
                <a:lnTo>
                  <a:pt x="811" y="722"/>
                </a:lnTo>
                <a:lnTo>
                  <a:pt x="800" y="722"/>
                </a:lnTo>
                <a:lnTo>
                  <a:pt x="795" y="727"/>
                </a:lnTo>
                <a:lnTo>
                  <a:pt x="800" y="727"/>
                </a:lnTo>
                <a:lnTo>
                  <a:pt x="795" y="727"/>
                </a:lnTo>
                <a:lnTo>
                  <a:pt x="800" y="727"/>
                </a:lnTo>
                <a:lnTo>
                  <a:pt x="795" y="733"/>
                </a:lnTo>
                <a:lnTo>
                  <a:pt x="795" y="707"/>
                </a:lnTo>
                <a:lnTo>
                  <a:pt x="800" y="707"/>
                </a:lnTo>
                <a:lnTo>
                  <a:pt x="795" y="707"/>
                </a:lnTo>
                <a:lnTo>
                  <a:pt x="790" y="634"/>
                </a:lnTo>
                <a:lnTo>
                  <a:pt x="800" y="629"/>
                </a:lnTo>
                <a:lnTo>
                  <a:pt x="800" y="624"/>
                </a:lnTo>
                <a:lnTo>
                  <a:pt x="795" y="629"/>
                </a:lnTo>
                <a:lnTo>
                  <a:pt x="795" y="624"/>
                </a:lnTo>
                <a:lnTo>
                  <a:pt x="790" y="624"/>
                </a:lnTo>
                <a:lnTo>
                  <a:pt x="790" y="618"/>
                </a:lnTo>
                <a:lnTo>
                  <a:pt x="795" y="613"/>
                </a:lnTo>
                <a:lnTo>
                  <a:pt x="790" y="613"/>
                </a:lnTo>
                <a:lnTo>
                  <a:pt x="785" y="582"/>
                </a:lnTo>
                <a:lnTo>
                  <a:pt x="790" y="577"/>
                </a:lnTo>
                <a:lnTo>
                  <a:pt x="790" y="572"/>
                </a:lnTo>
                <a:lnTo>
                  <a:pt x="785" y="572"/>
                </a:lnTo>
                <a:lnTo>
                  <a:pt x="774" y="504"/>
                </a:lnTo>
                <a:lnTo>
                  <a:pt x="774" y="499"/>
                </a:lnTo>
                <a:lnTo>
                  <a:pt x="790" y="499"/>
                </a:lnTo>
                <a:lnTo>
                  <a:pt x="800" y="489"/>
                </a:lnTo>
                <a:lnTo>
                  <a:pt x="795" y="489"/>
                </a:lnTo>
                <a:lnTo>
                  <a:pt x="774" y="499"/>
                </a:lnTo>
                <a:lnTo>
                  <a:pt x="764" y="447"/>
                </a:lnTo>
                <a:lnTo>
                  <a:pt x="759" y="379"/>
                </a:lnTo>
                <a:lnTo>
                  <a:pt x="748" y="317"/>
                </a:lnTo>
                <a:lnTo>
                  <a:pt x="733" y="244"/>
                </a:lnTo>
                <a:lnTo>
                  <a:pt x="717" y="172"/>
                </a:lnTo>
                <a:lnTo>
                  <a:pt x="733" y="255"/>
                </a:lnTo>
                <a:lnTo>
                  <a:pt x="743" y="353"/>
                </a:lnTo>
                <a:lnTo>
                  <a:pt x="722" y="229"/>
                </a:lnTo>
                <a:lnTo>
                  <a:pt x="686" y="94"/>
                </a:lnTo>
                <a:lnTo>
                  <a:pt x="707" y="187"/>
                </a:lnTo>
                <a:lnTo>
                  <a:pt x="748" y="385"/>
                </a:lnTo>
                <a:lnTo>
                  <a:pt x="748" y="411"/>
                </a:lnTo>
                <a:lnTo>
                  <a:pt x="754" y="437"/>
                </a:lnTo>
                <a:lnTo>
                  <a:pt x="728" y="343"/>
                </a:lnTo>
                <a:lnTo>
                  <a:pt x="702" y="229"/>
                </a:lnTo>
                <a:lnTo>
                  <a:pt x="660" y="114"/>
                </a:lnTo>
                <a:lnTo>
                  <a:pt x="603" y="0"/>
                </a:lnTo>
                <a:lnTo>
                  <a:pt x="650" y="114"/>
                </a:lnTo>
                <a:lnTo>
                  <a:pt x="702" y="255"/>
                </a:lnTo>
                <a:lnTo>
                  <a:pt x="722" y="338"/>
                </a:lnTo>
                <a:lnTo>
                  <a:pt x="738" y="421"/>
                </a:lnTo>
                <a:lnTo>
                  <a:pt x="748" y="504"/>
                </a:lnTo>
                <a:lnTo>
                  <a:pt x="754" y="592"/>
                </a:lnTo>
                <a:lnTo>
                  <a:pt x="748" y="598"/>
                </a:lnTo>
                <a:lnTo>
                  <a:pt x="754" y="598"/>
                </a:lnTo>
                <a:lnTo>
                  <a:pt x="754" y="650"/>
                </a:lnTo>
                <a:lnTo>
                  <a:pt x="748" y="618"/>
                </a:lnTo>
                <a:lnTo>
                  <a:pt x="738" y="509"/>
                </a:lnTo>
                <a:lnTo>
                  <a:pt x="738" y="546"/>
                </a:lnTo>
                <a:lnTo>
                  <a:pt x="728" y="551"/>
                </a:lnTo>
                <a:lnTo>
                  <a:pt x="660" y="327"/>
                </a:lnTo>
                <a:lnTo>
                  <a:pt x="650" y="244"/>
                </a:lnTo>
                <a:lnTo>
                  <a:pt x="634" y="161"/>
                </a:lnTo>
                <a:lnTo>
                  <a:pt x="613" y="78"/>
                </a:lnTo>
                <a:lnTo>
                  <a:pt x="582" y="0"/>
                </a:lnTo>
                <a:lnTo>
                  <a:pt x="561" y="0"/>
                </a:lnTo>
                <a:lnTo>
                  <a:pt x="582" y="57"/>
                </a:lnTo>
                <a:lnTo>
                  <a:pt x="603" y="135"/>
                </a:lnTo>
                <a:lnTo>
                  <a:pt x="624" y="218"/>
                </a:lnTo>
                <a:lnTo>
                  <a:pt x="629" y="218"/>
                </a:lnTo>
                <a:lnTo>
                  <a:pt x="644" y="286"/>
                </a:lnTo>
                <a:lnTo>
                  <a:pt x="660" y="364"/>
                </a:lnTo>
                <a:lnTo>
                  <a:pt x="676" y="452"/>
                </a:lnTo>
                <a:lnTo>
                  <a:pt x="655" y="379"/>
                </a:lnTo>
                <a:lnTo>
                  <a:pt x="639" y="327"/>
                </a:lnTo>
                <a:lnTo>
                  <a:pt x="624" y="281"/>
                </a:lnTo>
                <a:lnTo>
                  <a:pt x="639" y="296"/>
                </a:lnTo>
                <a:lnTo>
                  <a:pt x="629" y="270"/>
                </a:lnTo>
                <a:lnTo>
                  <a:pt x="618" y="255"/>
                </a:lnTo>
                <a:lnTo>
                  <a:pt x="613" y="250"/>
                </a:lnTo>
                <a:lnTo>
                  <a:pt x="618" y="239"/>
                </a:lnTo>
                <a:lnTo>
                  <a:pt x="608" y="213"/>
                </a:lnTo>
                <a:lnTo>
                  <a:pt x="624" y="218"/>
                </a:lnTo>
                <a:lnTo>
                  <a:pt x="572" y="99"/>
                </a:lnTo>
                <a:lnTo>
                  <a:pt x="520" y="0"/>
                </a:lnTo>
                <a:lnTo>
                  <a:pt x="0" y="0"/>
                </a:lnTo>
                <a:lnTo>
                  <a:pt x="0" y="312"/>
                </a:lnTo>
                <a:lnTo>
                  <a:pt x="16" y="302"/>
                </a:lnTo>
                <a:lnTo>
                  <a:pt x="37" y="302"/>
                </a:lnTo>
                <a:lnTo>
                  <a:pt x="89" y="302"/>
                </a:lnTo>
                <a:lnTo>
                  <a:pt x="114" y="317"/>
                </a:lnTo>
                <a:lnTo>
                  <a:pt x="151" y="338"/>
                </a:lnTo>
                <a:lnTo>
                  <a:pt x="192" y="374"/>
                </a:lnTo>
                <a:lnTo>
                  <a:pt x="229" y="416"/>
                </a:lnTo>
                <a:lnTo>
                  <a:pt x="255" y="463"/>
                </a:lnTo>
                <a:lnTo>
                  <a:pt x="276" y="509"/>
                </a:lnTo>
                <a:lnTo>
                  <a:pt x="265" y="520"/>
                </a:lnTo>
                <a:lnTo>
                  <a:pt x="250" y="473"/>
                </a:lnTo>
                <a:lnTo>
                  <a:pt x="229" y="437"/>
                </a:lnTo>
                <a:lnTo>
                  <a:pt x="208" y="405"/>
                </a:lnTo>
                <a:lnTo>
                  <a:pt x="182" y="379"/>
                </a:lnTo>
                <a:lnTo>
                  <a:pt x="140" y="343"/>
                </a:lnTo>
                <a:lnTo>
                  <a:pt x="99" y="322"/>
                </a:lnTo>
                <a:lnTo>
                  <a:pt x="63" y="312"/>
                </a:lnTo>
                <a:lnTo>
                  <a:pt x="31" y="312"/>
                </a:lnTo>
                <a:lnTo>
                  <a:pt x="0" y="317"/>
                </a:lnTo>
                <a:lnTo>
                  <a:pt x="47" y="317"/>
                </a:lnTo>
                <a:lnTo>
                  <a:pt x="89" y="327"/>
                </a:lnTo>
                <a:lnTo>
                  <a:pt x="125" y="343"/>
                </a:lnTo>
                <a:lnTo>
                  <a:pt x="161" y="369"/>
                </a:lnTo>
                <a:lnTo>
                  <a:pt x="192" y="400"/>
                </a:lnTo>
                <a:lnTo>
                  <a:pt x="218" y="437"/>
                </a:lnTo>
                <a:lnTo>
                  <a:pt x="239" y="483"/>
                </a:lnTo>
                <a:lnTo>
                  <a:pt x="260" y="525"/>
                </a:lnTo>
                <a:lnTo>
                  <a:pt x="213" y="592"/>
                </a:lnTo>
                <a:lnTo>
                  <a:pt x="177" y="644"/>
                </a:lnTo>
                <a:lnTo>
                  <a:pt x="172" y="650"/>
                </a:lnTo>
                <a:lnTo>
                  <a:pt x="192" y="634"/>
                </a:lnTo>
                <a:lnTo>
                  <a:pt x="218" y="613"/>
                </a:lnTo>
                <a:lnTo>
                  <a:pt x="224" y="608"/>
                </a:lnTo>
                <a:lnTo>
                  <a:pt x="224" y="613"/>
                </a:lnTo>
                <a:lnTo>
                  <a:pt x="187" y="665"/>
                </a:lnTo>
                <a:lnTo>
                  <a:pt x="135" y="722"/>
                </a:lnTo>
                <a:lnTo>
                  <a:pt x="130" y="717"/>
                </a:lnTo>
                <a:lnTo>
                  <a:pt x="135" y="717"/>
                </a:lnTo>
                <a:lnTo>
                  <a:pt x="130" y="717"/>
                </a:lnTo>
                <a:lnTo>
                  <a:pt x="130" y="712"/>
                </a:lnTo>
                <a:lnTo>
                  <a:pt x="125" y="712"/>
                </a:lnTo>
                <a:lnTo>
                  <a:pt x="120" y="712"/>
                </a:lnTo>
                <a:lnTo>
                  <a:pt x="114" y="712"/>
                </a:lnTo>
                <a:lnTo>
                  <a:pt x="109" y="712"/>
                </a:lnTo>
                <a:lnTo>
                  <a:pt x="104" y="712"/>
                </a:lnTo>
                <a:lnTo>
                  <a:pt x="104" y="717"/>
                </a:lnTo>
                <a:lnTo>
                  <a:pt x="104" y="722"/>
                </a:lnTo>
                <a:lnTo>
                  <a:pt x="99" y="722"/>
                </a:lnTo>
                <a:lnTo>
                  <a:pt x="104" y="727"/>
                </a:lnTo>
                <a:lnTo>
                  <a:pt x="99" y="727"/>
                </a:lnTo>
                <a:lnTo>
                  <a:pt x="104" y="727"/>
                </a:lnTo>
                <a:lnTo>
                  <a:pt x="99" y="733"/>
                </a:lnTo>
                <a:lnTo>
                  <a:pt x="104" y="733"/>
                </a:lnTo>
                <a:lnTo>
                  <a:pt x="99" y="738"/>
                </a:lnTo>
                <a:lnTo>
                  <a:pt x="104" y="738"/>
                </a:lnTo>
                <a:lnTo>
                  <a:pt x="109" y="738"/>
                </a:lnTo>
                <a:lnTo>
                  <a:pt x="109" y="743"/>
                </a:lnTo>
                <a:lnTo>
                  <a:pt x="109" y="738"/>
                </a:lnTo>
                <a:lnTo>
                  <a:pt x="109" y="743"/>
                </a:lnTo>
                <a:lnTo>
                  <a:pt x="114" y="738"/>
                </a:lnTo>
                <a:lnTo>
                  <a:pt x="114" y="743"/>
                </a:lnTo>
                <a:lnTo>
                  <a:pt x="114" y="738"/>
                </a:lnTo>
                <a:lnTo>
                  <a:pt x="114" y="743"/>
                </a:lnTo>
                <a:lnTo>
                  <a:pt x="109" y="748"/>
                </a:lnTo>
                <a:lnTo>
                  <a:pt x="114" y="743"/>
                </a:lnTo>
                <a:lnTo>
                  <a:pt x="120" y="743"/>
                </a:lnTo>
                <a:lnTo>
                  <a:pt x="120" y="738"/>
                </a:lnTo>
                <a:lnTo>
                  <a:pt x="125" y="738"/>
                </a:lnTo>
                <a:lnTo>
                  <a:pt x="130" y="738"/>
                </a:lnTo>
                <a:lnTo>
                  <a:pt x="130" y="733"/>
                </a:lnTo>
                <a:lnTo>
                  <a:pt x="135" y="727"/>
                </a:lnTo>
                <a:lnTo>
                  <a:pt x="192" y="676"/>
                </a:lnTo>
                <a:lnTo>
                  <a:pt x="239" y="629"/>
                </a:lnTo>
                <a:lnTo>
                  <a:pt x="244" y="618"/>
                </a:lnTo>
                <a:lnTo>
                  <a:pt x="239" y="613"/>
                </a:lnTo>
                <a:lnTo>
                  <a:pt x="234" y="613"/>
                </a:lnTo>
                <a:lnTo>
                  <a:pt x="239" y="608"/>
                </a:lnTo>
                <a:lnTo>
                  <a:pt x="260" y="592"/>
                </a:lnTo>
                <a:lnTo>
                  <a:pt x="255" y="613"/>
                </a:lnTo>
                <a:lnTo>
                  <a:pt x="255" y="618"/>
                </a:lnTo>
                <a:lnTo>
                  <a:pt x="255" y="639"/>
                </a:lnTo>
                <a:lnTo>
                  <a:pt x="244" y="639"/>
                </a:lnTo>
                <a:lnTo>
                  <a:pt x="239" y="639"/>
                </a:lnTo>
                <a:lnTo>
                  <a:pt x="239" y="650"/>
                </a:lnTo>
                <a:lnTo>
                  <a:pt x="239" y="665"/>
                </a:lnTo>
                <a:lnTo>
                  <a:pt x="0" y="956"/>
                </a:lnTo>
                <a:lnTo>
                  <a:pt x="0" y="977"/>
                </a:lnTo>
                <a:lnTo>
                  <a:pt x="5" y="966"/>
                </a:lnTo>
                <a:lnTo>
                  <a:pt x="31" y="961"/>
                </a:lnTo>
                <a:lnTo>
                  <a:pt x="0" y="998"/>
                </a:lnTo>
                <a:lnTo>
                  <a:pt x="31" y="961"/>
                </a:lnTo>
                <a:lnTo>
                  <a:pt x="57" y="956"/>
                </a:lnTo>
                <a:lnTo>
                  <a:pt x="63" y="961"/>
                </a:lnTo>
                <a:lnTo>
                  <a:pt x="63" y="956"/>
                </a:lnTo>
                <a:lnTo>
                  <a:pt x="68" y="951"/>
                </a:lnTo>
                <a:lnTo>
                  <a:pt x="89" y="946"/>
                </a:lnTo>
                <a:lnTo>
                  <a:pt x="0" y="1044"/>
                </a:lnTo>
                <a:lnTo>
                  <a:pt x="0" y="1268"/>
                </a:lnTo>
                <a:lnTo>
                  <a:pt x="78" y="1221"/>
                </a:lnTo>
                <a:lnTo>
                  <a:pt x="52" y="1247"/>
                </a:lnTo>
                <a:lnTo>
                  <a:pt x="47" y="1252"/>
                </a:lnTo>
                <a:lnTo>
                  <a:pt x="11" y="1289"/>
                </a:lnTo>
                <a:lnTo>
                  <a:pt x="5" y="1289"/>
                </a:lnTo>
                <a:lnTo>
                  <a:pt x="5" y="1294"/>
                </a:lnTo>
                <a:lnTo>
                  <a:pt x="5" y="1289"/>
                </a:lnTo>
                <a:lnTo>
                  <a:pt x="0" y="1299"/>
                </a:lnTo>
                <a:lnTo>
                  <a:pt x="47" y="1252"/>
                </a:lnTo>
                <a:lnTo>
                  <a:pt x="47" y="1257"/>
                </a:lnTo>
                <a:lnTo>
                  <a:pt x="47" y="1252"/>
                </a:lnTo>
                <a:lnTo>
                  <a:pt x="52" y="1252"/>
                </a:lnTo>
                <a:lnTo>
                  <a:pt x="63" y="1247"/>
                </a:lnTo>
                <a:lnTo>
                  <a:pt x="63" y="1242"/>
                </a:lnTo>
                <a:lnTo>
                  <a:pt x="57" y="1247"/>
                </a:lnTo>
                <a:lnTo>
                  <a:pt x="52" y="1247"/>
                </a:lnTo>
                <a:lnTo>
                  <a:pt x="83" y="1221"/>
                </a:lnTo>
                <a:lnTo>
                  <a:pt x="120" y="1200"/>
                </a:lnTo>
                <a:lnTo>
                  <a:pt x="78" y="1252"/>
                </a:lnTo>
                <a:lnTo>
                  <a:pt x="0" y="1304"/>
                </a:lnTo>
                <a:lnTo>
                  <a:pt x="0" y="1309"/>
                </a:lnTo>
                <a:lnTo>
                  <a:pt x="68" y="1263"/>
                </a:lnTo>
                <a:lnTo>
                  <a:pt x="0" y="1346"/>
                </a:lnTo>
                <a:lnTo>
                  <a:pt x="0" y="1351"/>
                </a:lnTo>
                <a:lnTo>
                  <a:pt x="73" y="1283"/>
                </a:lnTo>
                <a:lnTo>
                  <a:pt x="73" y="1278"/>
                </a:lnTo>
                <a:lnTo>
                  <a:pt x="73" y="1283"/>
                </a:lnTo>
                <a:lnTo>
                  <a:pt x="83" y="1278"/>
                </a:lnTo>
                <a:lnTo>
                  <a:pt x="78" y="1278"/>
                </a:lnTo>
                <a:lnTo>
                  <a:pt x="140" y="1221"/>
                </a:lnTo>
                <a:lnTo>
                  <a:pt x="114" y="1257"/>
                </a:lnTo>
                <a:lnTo>
                  <a:pt x="47" y="1315"/>
                </a:lnTo>
                <a:lnTo>
                  <a:pt x="0" y="1351"/>
                </a:lnTo>
                <a:lnTo>
                  <a:pt x="0" y="1387"/>
                </a:lnTo>
                <a:lnTo>
                  <a:pt x="73" y="1335"/>
                </a:lnTo>
                <a:lnTo>
                  <a:pt x="125" y="1294"/>
                </a:lnTo>
                <a:lnTo>
                  <a:pt x="78" y="1341"/>
                </a:lnTo>
                <a:lnTo>
                  <a:pt x="208" y="1226"/>
                </a:lnTo>
                <a:lnTo>
                  <a:pt x="166" y="1283"/>
                </a:lnTo>
                <a:lnTo>
                  <a:pt x="161" y="1283"/>
                </a:lnTo>
                <a:lnTo>
                  <a:pt x="161" y="1289"/>
                </a:lnTo>
                <a:lnTo>
                  <a:pt x="161" y="1294"/>
                </a:lnTo>
                <a:lnTo>
                  <a:pt x="156" y="1294"/>
                </a:lnTo>
                <a:lnTo>
                  <a:pt x="104" y="1330"/>
                </a:lnTo>
                <a:lnTo>
                  <a:pt x="99" y="1330"/>
                </a:lnTo>
                <a:lnTo>
                  <a:pt x="94" y="1335"/>
                </a:lnTo>
                <a:lnTo>
                  <a:pt x="89" y="1335"/>
                </a:lnTo>
                <a:lnTo>
                  <a:pt x="89" y="1341"/>
                </a:lnTo>
                <a:lnTo>
                  <a:pt x="57" y="1361"/>
                </a:lnTo>
                <a:lnTo>
                  <a:pt x="42" y="1372"/>
                </a:lnTo>
                <a:lnTo>
                  <a:pt x="37" y="1372"/>
                </a:lnTo>
                <a:lnTo>
                  <a:pt x="31" y="1372"/>
                </a:lnTo>
                <a:lnTo>
                  <a:pt x="21" y="1377"/>
                </a:lnTo>
                <a:lnTo>
                  <a:pt x="26" y="1377"/>
                </a:lnTo>
                <a:lnTo>
                  <a:pt x="21" y="1382"/>
                </a:lnTo>
                <a:lnTo>
                  <a:pt x="26" y="1382"/>
                </a:lnTo>
                <a:lnTo>
                  <a:pt x="21" y="1387"/>
                </a:lnTo>
                <a:lnTo>
                  <a:pt x="21" y="1382"/>
                </a:lnTo>
                <a:lnTo>
                  <a:pt x="16" y="1387"/>
                </a:lnTo>
                <a:lnTo>
                  <a:pt x="11" y="1387"/>
                </a:lnTo>
                <a:lnTo>
                  <a:pt x="5" y="1392"/>
                </a:lnTo>
                <a:lnTo>
                  <a:pt x="0" y="1398"/>
                </a:lnTo>
                <a:lnTo>
                  <a:pt x="0" y="1418"/>
                </a:lnTo>
                <a:lnTo>
                  <a:pt x="99" y="1361"/>
                </a:lnTo>
                <a:lnTo>
                  <a:pt x="99" y="1356"/>
                </a:lnTo>
                <a:lnTo>
                  <a:pt x="104" y="1356"/>
                </a:lnTo>
                <a:lnTo>
                  <a:pt x="120" y="1346"/>
                </a:lnTo>
                <a:lnTo>
                  <a:pt x="89" y="1392"/>
                </a:lnTo>
                <a:lnTo>
                  <a:pt x="83" y="1392"/>
                </a:lnTo>
                <a:lnTo>
                  <a:pt x="83" y="1398"/>
                </a:lnTo>
                <a:lnTo>
                  <a:pt x="5" y="1507"/>
                </a:lnTo>
                <a:lnTo>
                  <a:pt x="63" y="1429"/>
                </a:lnTo>
                <a:lnTo>
                  <a:pt x="68" y="1429"/>
                </a:lnTo>
                <a:lnTo>
                  <a:pt x="78" y="1424"/>
                </a:lnTo>
                <a:lnTo>
                  <a:pt x="78" y="1418"/>
                </a:lnTo>
                <a:lnTo>
                  <a:pt x="68" y="1424"/>
                </a:lnTo>
                <a:lnTo>
                  <a:pt x="83" y="1403"/>
                </a:lnTo>
                <a:lnTo>
                  <a:pt x="89" y="1403"/>
                </a:lnTo>
                <a:lnTo>
                  <a:pt x="94" y="1403"/>
                </a:lnTo>
                <a:lnTo>
                  <a:pt x="99" y="1398"/>
                </a:lnTo>
                <a:lnTo>
                  <a:pt x="99" y="1392"/>
                </a:lnTo>
                <a:lnTo>
                  <a:pt x="104" y="1392"/>
                </a:lnTo>
                <a:lnTo>
                  <a:pt x="99" y="1392"/>
                </a:lnTo>
                <a:lnTo>
                  <a:pt x="104" y="1392"/>
                </a:lnTo>
                <a:lnTo>
                  <a:pt x="99" y="1392"/>
                </a:lnTo>
                <a:lnTo>
                  <a:pt x="99" y="1387"/>
                </a:lnTo>
                <a:lnTo>
                  <a:pt x="94" y="1387"/>
                </a:lnTo>
                <a:lnTo>
                  <a:pt x="135" y="1341"/>
                </a:lnTo>
                <a:lnTo>
                  <a:pt x="135" y="1335"/>
                </a:lnTo>
                <a:lnTo>
                  <a:pt x="140" y="1335"/>
                </a:lnTo>
                <a:lnTo>
                  <a:pt x="146" y="1330"/>
                </a:lnTo>
                <a:lnTo>
                  <a:pt x="2276" y="2364"/>
                </a:lnTo>
                <a:lnTo>
                  <a:pt x="499" y="1205"/>
                </a:lnTo>
                <a:lnTo>
                  <a:pt x="483" y="1216"/>
                </a:lnTo>
                <a:lnTo>
                  <a:pt x="494" y="1211"/>
                </a:lnTo>
                <a:lnTo>
                  <a:pt x="499" y="1200"/>
                </a:lnTo>
                <a:lnTo>
                  <a:pt x="504" y="1205"/>
                </a:lnTo>
                <a:lnTo>
                  <a:pt x="499" y="1205"/>
                </a:lnTo>
                <a:lnTo>
                  <a:pt x="2276" y="2364"/>
                </a:lnTo>
                <a:lnTo>
                  <a:pt x="499" y="1200"/>
                </a:lnTo>
                <a:lnTo>
                  <a:pt x="504" y="1195"/>
                </a:lnTo>
                <a:lnTo>
                  <a:pt x="504" y="1200"/>
                </a:lnTo>
                <a:lnTo>
                  <a:pt x="499" y="1200"/>
                </a:lnTo>
                <a:lnTo>
                  <a:pt x="2276" y="2364"/>
                </a:lnTo>
                <a:lnTo>
                  <a:pt x="785" y="618"/>
                </a:lnTo>
                <a:lnTo>
                  <a:pt x="785" y="629"/>
                </a:lnTo>
                <a:lnTo>
                  <a:pt x="785" y="634"/>
                </a:lnTo>
                <a:lnTo>
                  <a:pt x="790" y="748"/>
                </a:lnTo>
                <a:lnTo>
                  <a:pt x="790" y="753"/>
                </a:lnTo>
                <a:lnTo>
                  <a:pt x="785" y="753"/>
                </a:lnTo>
                <a:lnTo>
                  <a:pt x="790" y="753"/>
                </a:lnTo>
                <a:lnTo>
                  <a:pt x="785" y="816"/>
                </a:lnTo>
                <a:lnTo>
                  <a:pt x="785" y="795"/>
                </a:lnTo>
                <a:lnTo>
                  <a:pt x="779" y="774"/>
                </a:lnTo>
                <a:lnTo>
                  <a:pt x="779" y="696"/>
                </a:lnTo>
                <a:lnTo>
                  <a:pt x="774" y="582"/>
                </a:lnTo>
                <a:lnTo>
                  <a:pt x="779" y="582"/>
                </a:lnTo>
                <a:lnTo>
                  <a:pt x="785" y="618"/>
                </a:lnTo>
                <a:lnTo>
                  <a:pt x="2276" y="2364"/>
                </a:lnTo>
                <a:lnTo>
                  <a:pt x="779" y="577"/>
                </a:lnTo>
                <a:lnTo>
                  <a:pt x="774" y="577"/>
                </a:lnTo>
                <a:lnTo>
                  <a:pt x="774" y="582"/>
                </a:lnTo>
                <a:lnTo>
                  <a:pt x="769" y="535"/>
                </a:lnTo>
                <a:lnTo>
                  <a:pt x="764" y="515"/>
                </a:lnTo>
                <a:lnTo>
                  <a:pt x="764" y="478"/>
                </a:lnTo>
                <a:lnTo>
                  <a:pt x="779" y="577"/>
                </a:lnTo>
                <a:lnTo>
                  <a:pt x="2276" y="2364"/>
                </a:lnTo>
                <a:lnTo>
                  <a:pt x="728" y="556"/>
                </a:lnTo>
                <a:lnTo>
                  <a:pt x="738" y="551"/>
                </a:lnTo>
                <a:lnTo>
                  <a:pt x="738" y="546"/>
                </a:lnTo>
                <a:lnTo>
                  <a:pt x="738" y="587"/>
                </a:lnTo>
                <a:lnTo>
                  <a:pt x="728" y="556"/>
                </a:lnTo>
                <a:lnTo>
                  <a:pt x="2276" y="2364"/>
                </a:lnTo>
                <a:lnTo>
                  <a:pt x="728" y="1013"/>
                </a:lnTo>
                <a:lnTo>
                  <a:pt x="728" y="1018"/>
                </a:lnTo>
                <a:lnTo>
                  <a:pt x="728" y="1013"/>
                </a:lnTo>
                <a:lnTo>
                  <a:pt x="2276" y="2364"/>
                </a:lnTo>
                <a:lnTo>
                  <a:pt x="509" y="857"/>
                </a:lnTo>
                <a:lnTo>
                  <a:pt x="504" y="863"/>
                </a:lnTo>
                <a:lnTo>
                  <a:pt x="504" y="857"/>
                </a:lnTo>
                <a:lnTo>
                  <a:pt x="509" y="857"/>
                </a:lnTo>
                <a:lnTo>
                  <a:pt x="2276" y="2364"/>
                </a:lnTo>
                <a:lnTo>
                  <a:pt x="509" y="1065"/>
                </a:lnTo>
                <a:lnTo>
                  <a:pt x="520" y="1060"/>
                </a:lnTo>
                <a:lnTo>
                  <a:pt x="504" y="1070"/>
                </a:lnTo>
                <a:lnTo>
                  <a:pt x="509" y="1065"/>
                </a:lnTo>
                <a:lnTo>
                  <a:pt x="2276" y="2364"/>
                </a:lnTo>
                <a:lnTo>
                  <a:pt x="494" y="1076"/>
                </a:lnTo>
                <a:lnTo>
                  <a:pt x="520" y="1070"/>
                </a:lnTo>
                <a:lnTo>
                  <a:pt x="489" y="1081"/>
                </a:lnTo>
                <a:lnTo>
                  <a:pt x="494" y="1076"/>
                </a:lnTo>
                <a:lnTo>
                  <a:pt x="2276" y="2364"/>
                </a:lnTo>
                <a:lnTo>
                  <a:pt x="483" y="1086"/>
                </a:lnTo>
                <a:lnTo>
                  <a:pt x="546" y="1070"/>
                </a:lnTo>
                <a:lnTo>
                  <a:pt x="504" y="1091"/>
                </a:lnTo>
                <a:lnTo>
                  <a:pt x="546" y="1081"/>
                </a:lnTo>
                <a:lnTo>
                  <a:pt x="447" y="1117"/>
                </a:lnTo>
                <a:lnTo>
                  <a:pt x="483" y="1086"/>
                </a:lnTo>
                <a:lnTo>
                  <a:pt x="2276" y="2364"/>
                </a:lnTo>
                <a:lnTo>
                  <a:pt x="395" y="1112"/>
                </a:lnTo>
                <a:lnTo>
                  <a:pt x="400" y="1107"/>
                </a:lnTo>
                <a:lnTo>
                  <a:pt x="400" y="1112"/>
                </a:lnTo>
                <a:lnTo>
                  <a:pt x="400" y="1107"/>
                </a:lnTo>
                <a:lnTo>
                  <a:pt x="400" y="1112"/>
                </a:lnTo>
                <a:lnTo>
                  <a:pt x="395" y="1112"/>
                </a:lnTo>
                <a:lnTo>
                  <a:pt x="2276" y="2364"/>
                </a:lnTo>
                <a:lnTo>
                  <a:pt x="421" y="1044"/>
                </a:lnTo>
                <a:lnTo>
                  <a:pt x="416" y="1055"/>
                </a:lnTo>
                <a:lnTo>
                  <a:pt x="390" y="1070"/>
                </a:lnTo>
                <a:lnTo>
                  <a:pt x="421" y="1044"/>
                </a:lnTo>
                <a:lnTo>
                  <a:pt x="2276" y="2364"/>
                </a:lnTo>
                <a:lnTo>
                  <a:pt x="317" y="733"/>
                </a:lnTo>
                <a:lnTo>
                  <a:pt x="322" y="727"/>
                </a:lnTo>
                <a:lnTo>
                  <a:pt x="322" y="733"/>
                </a:lnTo>
                <a:lnTo>
                  <a:pt x="317" y="727"/>
                </a:lnTo>
                <a:lnTo>
                  <a:pt x="317" y="733"/>
                </a:lnTo>
                <a:lnTo>
                  <a:pt x="2276" y="2364"/>
                </a:lnTo>
                <a:lnTo>
                  <a:pt x="281" y="546"/>
                </a:lnTo>
                <a:lnTo>
                  <a:pt x="281" y="540"/>
                </a:lnTo>
                <a:lnTo>
                  <a:pt x="286" y="546"/>
                </a:lnTo>
                <a:lnTo>
                  <a:pt x="281" y="551"/>
                </a:lnTo>
                <a:lnTo>
                  <a:pt x="281" y="546"/>
                </a:lnTo>
                <a:lnTo>
                  <a:pt x="2276" y="2364"/>
                </a:lnTo>
                <a:lnTo>
                  <a:pt x="270" y="582"/>
                </a:lnTo>
                <a:lnTo>
                  <a:pt x="281" y="577"/>
                </a:lnTo>
                <a:lnTo>
                  <a:pt x="286" y="603"/>
                </a:lnTo>
                <a:lnTo>
                  <a:pt x="281" y="613"/>
                </a:lnTo>
                <a:lnTo>
                  <a:pt x="276" y="618"/>
                </a:lnTo>
                <a:lnTo>
                  <a:pt x="265" y="613"/>
                </a:lnTo>
                <a:lnTo>
                  <a:pt x="270" y="582"/>
                </a:lnTo>
                <a:lnTo>
                  <a:pt x="2276" y="2364"/>
                </a:lnTo>
                <a:lnTo>
                  <a:pt x="260" y="629"/>
                </a:lnTo>
                <a:lnTo>
                  <a:pt x="265" y="634"/>
                </a:lnTo>
                <a:lnTo>
                  <a:pt x="260" y="644"/>
                </a:lnTo>
                <a:lnTo>
                  <a:pt x="255" y="639"/>
                </a:lnTo>
                <a:lnTo>
                  <a:pt x="260" y="629"/>
                </a:lnTo>
                <a:lnTo>
                  <a:pt x="2276" y="2364"/>
                </a:lnTo>
                <a:lnTo>
                  <a:pt x="244" y="696"/>
                </a:lnTo>
                <a:lnTo>
                  <a:pt x="286" y="644"/>
                </a:lnTo>
                <a:lnTo>
                  <a:pt x="281" y="676"/>
                </a:lnTo>
                <a:lnTo>
                  <a:pt x="234" y="727"/>
                </a:lnTo>
                <a:lnTo>
                  <a:pt x="244" y="696"/>
                </a:lnTo>
                <a:lnTo>
                  <a:pt x="2276" y="2364"/>
                </a:lnTo>
                <a:lnTo>
                  <a:pt x="11" y="961"/>
                </a:lnTo>
                <a:lnTo>
                  <a:pt x="239" y="702"/>
                </a:lnTo>
                <a:lnTo>
                  <a:pt x="229" y="733"/>
                </a:lnTo>
                <a:lnTo>
                  <a:pt x="192" y="769"/>
                </a:lnTo>
                <a:lnTo>
                  <a:pt x="187" y="769"/>
                </a:lnTo>
                <a:lnTo>
                  <a:pt x="172" y="774"/>
                </a:lnTo>
                <a:lnTo>
                  <a:pt x="172" y="779"/>
                </a:lnTo>
                <a:lnTo>
                  <a:pt x="177" y="785"/>
                </a:lnTo>
                <a:lnTo>
                  <a:pt x="161" y="800"/>
                </a:lnTo>
                <a:lnTo>
                  <a:pt x="52" y="940"/>
                </a:lnTo>
                <a:lnTo>
                  <a:pt x="11" y="961"/>
                </a:lnTo>
                <a:lnTo>
                  <a:pt x="2276" y="2364"/>
                </a:lnTo>
                <a:lnTo>
                  <a:pt x="224" y="743"/>
                </a:lnTo>
                <a:lnTo>
                  <a:pt x="213" y="774"/>
                </a:lnTo>
                <a:lnTo>
                  <a:pt x="198" y="774"/>
                </a:lnTo>
                <a:lnTo>
                  <a:pt x="224" y="743"/>
                </a:lnTo>
                <a:lnTo>
                  <a:pt x="2276" y="2364"/>
                </a:lnTo>
                <a:lnTo>
                  <a:pt x="135" y="883"/>
                </a:lnTo>
                <a:lnTo>
                  <a:pt x="114" y="899"/>
                </a:lnTo>
                <a:lnTo>
                  <a:pt x="52" y="935"/>
                </a:lnTo>
                <a:lnTo>
                  <a:pt x="182" y="790"/>
                </a:lnTo>
                <a:lnTo>
                  <a:pt x="192" y="795"/>
                </a:lnTo>
                <a:lnTo>
                  <a:pt x="198" y="795"/>
                </a:lnTo>
                <a:lnTo>
                  <a:pt x="203" y="790"/>
                </a:lnTo>
                <a:lnTo>
                  <a:pt x="192" y="821"/>
                </a:lnTo>
                <a:lnTo>
                  <a:pt x="213" y="785"/>
                </a:lnTo>
                <a:lnTo>
                  <a:pt x="218" y="774"/>
                </a:lnTo>
                <a:lnTo>
                  <a:pt x="234" y="738"/>
                </a:lnTo>
                <a:lnTo>
                  <a:pt x="281" y="681"/>
                </a:lnTo>
                <a:lnTo>
                  <a:pt x="260" y="738"/>
                </a:lnTo>
                <a:lnTo>
                  <a:pt x="255" y="738"/>
                </a:lnTo>
                <a:lnTo>
                  <a:pt x="244" y="748"/>
                </a:lnTo>
                <a:lnTo>
                  <a:pt x="250" y="748"/>
                </a:lnTo>
                <a:lnTo>
                  <a:pt x="255" y="743"/>
                </a:lnTo>
                <a:lnTo>
                  <a:pt x="229" y="779"/>
                </a:lnTo>
                <a:lnTo>
                  <a:pt x="198" y="821"/>
                </a:lnTo>
                <a:lnTo>
                  <a:pt x="192" y="826"/>
                </a:lnTo>
                <a:lnTo>
                  <a:pt x="192" y="821"/>
                </a:lnTo>
                <a:lnTo>
                  <a:pt x="187" y="826"/>
                </a:lnTo>
                <a:lnTo>
                  <a:pt x="135" y="883"/>
                </a:lnTo>
                <a:lnTo>
                  <a:pt x="2276" y="2364"/>
                </a:lnTo>
                <a:lnTo>
                  <a:pt x="213" y="951"/>
                </a:lnTo>
                <a:lnTo>
                  <a:pt x="218" y="946"/>
                </a:lnTo>
                <a:lnTo>
                  <a:pt x="213" y="946"/>
                </a:lnTo>
                <a:lnTo>
                  <a:pt x="218" y="946"/>
                </a:lnTo>
                <a:lnTo>
                  <a:pt x="213" y="951"/>
                </a:lnTo>
                <a:lnTo>
                  <a:pt x="2276" y="2364"/>
                </a:lnTo>
                <a:lnTo>
                  <a:pt x="203" y="1174"/>
                </a:lnTo>
                <a:lnTo>
                  <a:pt x="198" y="1169"/>
                </a:lnTo>
                <a:lnTo>
                  <a:pt x="192" y="1169"/>
                </a:lnTo>
                <a:lnTo>
                  <a:pt x="192" y="1174"/>
                </a:lnTo>
                <a:lnTo>
                  <a:pt x="187" y="1174"/>
                </a:lnTo>
                <a:lnTo>
                  <a:pt x="187" y="1179"/>
                </a:lnTo>
                <a:lnTo>
                  <a:pt x="192" y="1179"/>
                </a:lnTo>
                <a:lnTo>
                  <a:pt x="198" y="1179"/>
                </a:lnTo>
                <a:lnTo>
                  <a:pt x="192" y="1185"/>
                </a:lnTo>
                <a:lnTo>
                  <a:pt x="172" y="1195"/>
                </a:lnTo>
                <a:lnTo>
                  <a:pt x="187" y="1185"/>
                </a:lnTo>
                <a:lnTo>
                  <a:pt x="146" y="1226"/>
                </a:lnTo>
                <a:lnTo>
                  <a:pt x="172" y="1195"/>
                </a:lnTo>
                <a:lnTo>
                  <a:pt x="229" y="1117"/>
                </a:lnTo>
                <a:lnTo>
                  <a:pt x="281" y="1076"/>
                </a:lnTo>
                <a:lnTo>
                  <a:pt x="333" y="1029"/>
                </a:lnTo>
                <a:lnTo>
                  <a:pt x="374" y="977"/>
                </a:lnTo>
                <a:lnTo>
                  <a:pt x="379" y="977"/>
                </a:lnTo>
                <a:lnTo>
                  <a:pt x="307" y="1060"/>
                </a:lnTo>
                <a:lnTo>
                  <a:pt x="239" y="1138"/>
                </a:lnTo>
                <a:lnTo>
                  <a:pt x="234" y="1138"/>
                </a:lnTo>
                <a:lnTo>
                  <a:pt x="213" y="1164"/>
                </a:lnTo>
                <a:lnTo>
                  <a:pt x="213" y="1159"/>
                </a:lnTo>
                <a:lnTo>
                  <a:pt x="203" y="1159"/>
                </a:lnTo>
                <a:lnTo>
                  <a:pt x="208" y="1164"/>
                </a:lnTo>
                <a:lnTo>
                  <a:pt x="213" y="1164"/>
                </a:lnTo>
                <a:lnTo>
                  <a:pt x="203" y="1174"/>
                </a:lnTo>
                <a:lnTo>
                  <a:pt x="2276" y="2364"/>
                </a:lnTo>
                <a:lnTo>
                  <a:pt x="270" y="1164"/>
                </a:lnTo>
                <a:lnTo>
                  <a:pt x="250" y="1205"/>
                </a:lnTo>
                <a:lnTo>
                  <a:pt x="244" y="1226"/>
                </a:lnTo>
                <a:lnTo>
                  <a:pt x="250" y="1221"/>
                </a:lnTo>
                <a:lnTo>
                  <a:pt x="255" y="1221"/>
                </a:lnTo>
                <a:lnTo>
                  <a:pt x="255" y="1216"/>
                </a:lnTo>
                <a:lnTo>
                  <a:pt x="255" y="1211"/>
                </a:lnTo>
                <a:lnTo>
                  <a:pt x="281" y="1179"/>
                </a:lnTo>
                <a:lnTo>
                  <a:pt x="343" y="1107"/>
                </a:lnTo>
                <a:lnTo>
                  <a:pt x="400" y="1081"/>
                </a:lnTo>
                <a:lnTo>
                  <a:pt x="364" y="1128"/>
                </a:lnTo>
                <a:lnTo>
                  <a:pt x="265" y="1211"/>
                </a:lnTo>
                <a:lnTo>
                  <a:pt x="182" y="1278"/>
                </a:lnTo>
                <a:lnTo>
                  <a:pt x="270" y="1164"/>
                </a:lnTo>
                <a:lnTo>
                  <a:pt x="2276" y="2364"/>
                </a:lnTo>
                <a:lnTo>
                  <a:pt x="327" y="1143"/>
                </a:lnTo>
                <a:lnTo>
                  <a:pt x="317" y="1148"/>
                </a:lnTo>
                <a:lnTo>
                  <a:pt x="322" y="1148"/>
                </a:lnTo>
                <a:lnTo>
                  <a:pt x="327" y="1153"/>
                </a:lnTo>
                <a:lnTo>
                  <a:pt x="333" y="1148"/>
                </a:lnTo>
                <a:lnTo>
                  <a:pt x="333" y="1143"/>
                </a:lnTo>
                <a:lnTo>
                  <a:pt x="327" y="1143"/>
                </a:lnTo>
                <a:lnTo>
                  <a:pt x="2276" y="2364"/>
                </a:lnTo>
                <a:lnTo>
                  <a:pt x="909" y="390"/>
                </a:lnTo>
                <a:lnTo>
                  <a:pt x="904" y="395"/>
                </a:lnTo>
                <a:lnTo>
                  <a:pt x="904" y="390"/>
                </a:lnTo>
                <a:lnTo>
                  <a:pt x="904" y="395"/>
                </a:lnTo>
                <a:lnTo>
                  <a:pt x="899" y="395"/>
                </a:lnTo>
                <a:lnTo>
                  <a:pt x="904" y="395"/>
                </a:lnTo>
                <a:lnTo>
                  <a:pt x="909" y="390"/>
                </a:lnTo>
                <a:lnTo>
                  <a:pt x="2276" y="2364"/>
                </a:lnTo>
                <a:lnTo>
                  <a:pt x="343" y="2213"/>
                </a:lnTo>
                <a:lnTo>
                  <a:pt x="338" y="2234"/>
                </a:lnTo>
                <a:lnTo>
                  <a:pt x="333" y="2234"/>
                </a:lnTo>
                <a:lnTo>
                  <a:pt x="333" y="2224"/>
                </a:lnTo>
                <a:lnTo>
                  <a:pt x="327" y="2244"/>
                </a:lnTo>
                <a:lnTo>
                  <a:pt x="338" y="2234"/>
                </a:lnTo>
                <a:lnTo>
                  <a:pt x="343" y="2213"/>
                </a:lnTo>
                <a:lnTo>
                  <a:pt x="2276" y="2364"/>
                </a:lnTo>
                <a:lnTo>
                  <a:pt x="364" y="1252"/>
                </a:lnTo>
                <a:lnTo>
                  <a:pt x="369" y="1252"/>
                </a:lnTo>
                <a:lnTo>
                  <a:pt x="369" y="1247"/>
                </a:lnTo>
                <a:lnTo>
                  <a:pt x="369" y="1242"/>
                </a:lnTo>
                <a:lnTo>
                  <a:pt x="364" y="1242"/>
                </a:lnTo>
                <a:lnTo>
                  <a:pt x="364" y="1237"/>
                </a:lnTo>
                <a:lnTo>
                  <a:pt x="353" y="1242"/>
                </a:lnTo>
                <a:lnTo>
                  <a:pt x="348" y="1247"/>
                </a:lnTo>
                <a:lnTo>
                  <a:pt x="348" y="1252"/>
                </a:lnTo>
                <a:lnTo>
                  <a:pt x="348" y="1247"/>
                </a:lnTo>
                <a:lnTo>
                  <a:pt x="348" y="1252"/>
                </a:lnTo>
                <a:lnTo>
                  <a:pt x="353" y="1252"/>
                </a:lnTo>
                <a:lnTo>
                  <a:pt x="348" y="1252"/>
                </a:lnTo>
                <a:lnTo>
                  <a:pt x="353" y="1252"/>
                </a:lnTo>
                <a:lnTo>
                  <a:pt x="359" y="1252"/>
                </a:lnTo>
                <a:lnTo>
                  <a:pt x="353" y="1252"/>
                </a:lnTo>
                <a:lnTo>
                  <a:pt x="359" y="1252"/>
                </a:lnTo>
                <a:lnTo>
                  <a:pt x="353" y="1252"/>
                </a:lnTo>
                <a:lnTo>
                  <a:pt x="359" y="1252"/>
                </a:lnTo>
                <a:lnTo>
                  <a:pt x="353" y="1257"/>
                </a:lnTo>
                <a:lnTo>
                  <a:pt x="359" y="1252"/>
                </a:lnTo>
                <a:lnTo>
                  <a:pt x="359" y="1257"/>
                </a:lnTo>
                <a:lnTo>
                  <a:pt x="364" y="1252"/>
                </a:lnTo>
                <a:lnTo>
                  <a:pt x="2276" y="2364"/>
                </a:lnTo>
                <a:lnTo>
                  <a:pt x="338" y="1382"/>
                </a:lnTo>
                <a:lnTo>
                  <a:pt x="333" y="1387"/>
                </a:lnTo>
                <a:lnTo>
                  <a:pt x="338" y="1387"/>
                </a:lnTo>
                <a:lnTo>
                  <a:pt x="343" y="1382"/>
                </a:lnTo>
                <a:lnTo>
                  <a:pt x="338" y="1382"/>
                </a:lnTo>
                <a:lnTo>
                  <a:pt x="2276" y="2364"/>
                </a:lnTo>
                <a:lnTo>
                  <a:pt x="333" y="1974"/>
                </a:lnTo>
                <a:lnTo>
                  <a:pt x="338" y="1912"/>
                </a:lnTo>
                <a:lnTo>
                  <a:pt x="333" y="1922"/>
                </a:lnTo>
                <a:lnTo>
                  <a:pt x="333" y="1938"/>
                </a:lnTo>
                <a:lnTo>
                  <a:pt x="333" y="1974"/>
                </a:lnTo>
                <a:lnTo>
                  <a:pt x="2276" y="2364"/>
                </a:lnTo>
                <a:lnTo>
                  <a:pt x="333" y="1335"/>
                </a:lnTo>
                <a:lnTo>
                  <a:pt x="327" y="1341"/>
                </a:lnTo>
                <a:lnTo>
                  <a:pt x="333" y="1341"/>
                </a:lnTo>
                <a:lnTo>
                  <a:pt x="333" y="1335"/>
                </a:lnTo>
                <a:lnTo>
                  <a:pt x="2276" y="2364"/>
                </a:lnTo>
                <a:lnTo>
                  <a:pt x="343" y="1335"/>
                </a:lnTo>
                <a:lnTo>
                  <a:pt x="338" y="1335"/>
                </a:lnTo>
                <a:lnTo>
                  <a:pt x="333" y="1341"/>
                </a:lnTo>
                <a:lnTo>
                  <a:pt x="338" y="1341"/>
                </a:lnTo>
                <a:lnTo>
                  <a:pt x="343" y="1335"/>
                </a:lnTo>
                <a:lnTo>
                  <a:pt x="2276" y="2364"/>
                </a:lnTo>
                <a:lnTo>
                  <a:pt x="327" y="1974"/>
                </a:lnTo>
                <a:lnTo>
                  <a:pt x="327" y="1990"/>
                </a:lnTo>
                <a:lnTo>
                  <a:pt x="333" y="1979"/>
                </a:lnTo>
                <a:lnTo>
                  <a:pt x="327" y="1974"/>
                </a:lnTo>
                <a:lnTo>
                  <a:pt x="2276" y="2364"/>
                </a:lnTo>
                <a:lnTo>
                  <a:pt x="333" y="1330"/>
                </a:lnTo>
                <a:lnTo>
                  <a:pt x="327" y="1330"/>
                </a:lnTo>
                <a:lnTo>
                  <a:pt x="322" y="1335"/>
                </a:lnTo>
                <a:lnTo>
                  <a:pt x="327" y="1335"/>
                </a:lnTo>
                <a:lnTo>
                  <a:pt x="333" y="1335"/>
                </a:lnTo>
                <a:lnTo>
                  <a:pt x="333" y="1330"/>
                </a:lnTo>
                <a:lnTo>
                  <a:pt x="2276" y="2364"/>
                </a:lnTo>
                <a:lnTo>
                  <a:pt x="463" y="1122"/>
                </a:lnTo>
                <a:lnTo>
                  <a:pt x="463" y="1128"/>
                </a:lnTo>
                <a:lnTo>
                  <a:pt x="468" y="1122"/>
                </a:lnTo>
                <a:lnTo>
                  <a:pt x="473" y="1117"/>
                </a:lnTo>
                <a:lnTo>
                  <a:pt x="478" y="1112"/>
                </a:lnTo>
                <a:lnTo>
                  <a:pt x="483" y="1112"/>
                </a:lnTo>
                <a:lnTo>
                  <a:pt x="483" y="1107"/>
                </a:lnTo>
                <a:lnTo>
                  <a:pt x="478" y="1112"/>
                </a:lnTo>
                <a:lnTo>
                  <a:pt x="468" y="1117"/>
                </a:lnTo>
                <a:lnTo>
                  <a:pt x="463" y="1122"/>
                </a:lnTo>
                <a:lnTo>
                  <a:pt x="2276" y="2364"/>
                </a:lnTo>
                <a:lnTo>
                  <a:pt x="447" y="1221"/>
                </a:lnTo>
                <a:lnTo>
                  <a:pt x="452" y="1221"/>
                </a:lnTo>
                <a:lnTo>
                  <a:pt x="457" y="1221"/>
                </a:lnTo>
                <a:lnTo>
                  <a:pt x="457" y="1216"/>
                </a:lnTo>
                <a:lnTo>
                  <a:pt x="463" y="1216"/>
                </a:lnTo>
                <a:lnTo>
                  <a:pt x="457" y="1211"/>
                </a:lnTo>
                <a:lnTo>
                  <a:pt x="452" y="1211"/>
                </a:lnTo>
                <a:lnTo>
                  <a:pt x="447" y="1216"/>
                </a:lnTo>
                <a:lnTo>
                  <a:pt x="447" y="1221"/>
                </a:lnTo>
                <a:lnTo>
                  <a:pt x="2276" y="2364"/>
                </a:lnTo>
                <a:lnTo>
                  <a:pt x="379" y="1320"/>
                </a:lnTo>
                <a:lnTo>
                  <a:pt x="385" y="1315"/>
                </a:lnTo>
                <a:lnTo>
                  <a:pt x="374" y="1315"/>
                </a:lnTo>
                <a:lnTo>
                  <a:pt x="374" y="1320"/>
                </a:lnTo>
                <a:lnTo>
                  <a:pt x="379" y="1320"/>
                </a:lnTo>
                <a:lnTo>
                  <a:pt x="2276" y="2364"/>
                </a:lnTo>
                <a:lnTo>
                  <a:pt x="379" y="1372"/>
                </a:lnTo>
                <a:lnTo>
                  <a:pt x="390" y="1366"/>
                </a:lnTo>
                <a:lnTo>
                  <a:pt x="390" y="1361"/>
                </a:lnTo>
                <a:lnTo>
                  <a:pt x="379" y="1372"/>
                </a:lnTo>
                <a:lnTo>
                  <a:pt x="2276" y="2364"/>
                </a:lnTo>
                <a:lnTo>
                  <a:pt x="395" y="1325"/>
                </a:lnTo>
                <a:lnTo>
                  <a:pt x="390" y="1320"/>
                </a:lnTo>
                <a:lnTo>
                  <a:pt x="385" y="1320"/>
                </a:lnTo>
                <a:lnTo>
                  <a:pt x="379" y="1325"/>
                </a:lnTo>
                <a:lnTo>
                  <a:pt x="374" y="1330"/>
                </a:lnTo>
                <a:lnTo>
                  <a:pt x="379" y="1330"/>
                </a:lnTo>
                <a:lnTo>
                  <a:pt x="374" y="1330"/>
                </a:lnTo>
                <a:lnTo>
                  <a:pt x="374" y="1335"/>
                </a:lnTo>
                <a:lnTo>
                  <a:pt x="379" y="1330"/>
                </a:lnTo>
                <a:lnTo>
                  <a:pt x="374" y="1335"/>
                </a:lnTo>
                <a:lnTo>
                  <a:pt x="379" y="1335"/>
                </a:lnTo>
                <a:lnTo>
                  <a:pt x="385" y="1335"/>
                </a:lnTo>
                <a:lnTo>
                  <a:pt x="385" y="1330"/>
                </a:lnTo>
                <a:lnTo>
                  <a:pt x="390" y="1330"/>
                </a:lnTo>
                <a:lnTo>
                  <a:pt x="390" y="1325"/>
                </a:lnTo>
                <a:lnTo>
                  <a:pt x="395" y="1325"/>
                </a:lnTo>
                <a:lnTo>
                  <a:pt x="2276" y="2364"/>
                </a:lnTo>
                <a:lnTo>
                  <a:pt x="395" y="1283"/>
                </a:lnTo>
                <a:lnTo>
                  <a:pt x="390" y="1278"/>
                </a:lnTo>
                <a:lnTo>
                  <a:pt x="385" y="1278"/>
                </a:lnTo>
                <a:lnTo>
                  <a:pt x="385" y="1283"/>
                </a:lnTo>
                <a:lnTo>
                  <a:pt x="379" y="1283"/>
                </a:lnTo>
                <a:lnTo>
                  <a:pt x="374" y="1283"/>
                </a:lnTo>
                <a:lnTo>
                  <a:pt x="369" y="1289"/>
                </a:lnTo>
                <a:lnTo>
                  <a:pt x="374" y="1289"/>
                </a:lnTo>
                <a:lnTo>
                  <a:pt x="369" y="1289"/>
                </a:lnTo>
                <a:lnTo>
                  <a:pt x="369" y="1294"/>
                </a:lnTo>
                <a:lnTo>
                  <a:pt x="369" y="1299"/>
                </a:lnTo>
                <a:lnTo>
                  <a:pt x="369" y="1294"/>
                </a:lnTo>
                <a:lnTo>
                  <a:pt x="369" y="1299"/>
                </a:lnTo>
                <a:lnTo>
                  <a:pt x="374" y="1299"/>
                </a:lnTo>
                <a:lnTo>
                  <a:pt x="369" y="1299"/>
                </a:lnTo>
                <a:lnTo>
                  <a:pt x="374" y="1299"/>
                </a:lnTo>
                <a:lnTo>
                  <a:pt x="379" y="1299"/>
                </a:lnTo>
                <a:lnTo>
                  <a:pt x="385" y="1299"/>
                </a:lnTo>
                <a:lnTo>
                  <a:pt x="390" y="1294"/>
                </a:lnTo>
                <a:lnTo>
                  <a:pt x="390" y="1289"/>
                </a:lnTo>
                <a:lnTo>
                  <a:pt x="395" y="1289"/>
                </a:lnTo>
                <a:lnTo>
                  <a:pt x="395" y="1283"/>
                </a:lnTo>
                <a:lnTo>
                  <a:pt x="2276" y="2364"/>
                </a:lnTo>
                <a:lnTo>
                  <a:pt x="270" y="1361"/>
                </a:lnTo>
                <a:lnTo>
                  <a:pt x="270" y="1356"/>
                </a:lnTo>
                <a:lnTo>
                  <a:pt x="260" y="1356"/>
                </a:lnTo>
                <a:lnTo>
                  <a:pt x="255" y="1361"/>
                </a:lnTo>
                <a:lnTo>
                  <a:pt x="250" y="1366"/>
                </a:lnTo>
                <a:lnTo>
                  <a:pt x="244" y="1372"/>
                </a:lnTo>
                <a:lnTo>
                  <a:pt x="239" y="1377"/>
                </a:lnTo>
                <a:lnTo>
                  <a:pt x="244" y="1377"/>
                </a:lnTo>
                <a:lnTo>
                  <a:pt x="239" y="1377"/>
                </a:lnTo>
                <a:lnTo>
                  <a:pt x="244" y="1377"/>
                </a:lnTo>
                <a:lnTo>
                  <a:pt x="239" y="1382"/>
                </a:lnTo>
                <a:lnTo>
                  <a:pt x="244" y="1377"/>
                </a:lnTo>
                <a:lnTo>
                  <a:pt x="250" y="1377"/>
                </a:lnTo>
                <a:lnTo>
                  <a:pt x="250" y="1382"/>
                </a:lnTo>
                <a:lnTo>
                  <a:pt x="250" y="1377"/>
                </a:lnTo>
                <a:lnTo>
                  <a:pt x="255" y="1377"/>
                </a:lnTo>
                <a:lnTo>
                  <a:pt x="255" y="1382"/>
                </a:lnTo>
                <a:lnTo>
                  <a:pt x="255" y="1377"/>
                </a:lnTo>
                <a:lnTo>
                  <a:pt x="265" y="1372"/>
                </a:lnTo>
                <a:lnTo>
                  <a:pt x="265" y="1366"/>
                </a:lnTo>
                <a:lnTo>
                  <a:pt x="270" y="1366"/>
                </a:lnTo>
                <a:lnTo>
                  <a:pt x="270" y="1361"/>
                </a:lnTo>
                <a:lnTo>
                  <a:pt x="2276" y="2364"/>
                </a:lnTo>
                <a:lnTo>
                  <a:pt x="255" y="1289"/>
                </a:lnTo>
                <a:lnTo>
                  <a:pt x="244" y="1294"/>
                </a:lnTo>
                <a:lnTo>
                  <a:pt x="234" y="1299"/>
                </a:lnTo>
                <a:lnTo>
                  <a:pt x="239" y="1299"/>
                </a:lnTo>
                <a:lnTo>
                  <a:pt x="255" y="1294"/>
                </a:lnTo>
                <a:lnTo>
                  <a:pt x="255" y="1289"/>
                </a:lnTo>
                <a:lnTo>
                  <a:pt x="2276" y="2364"/>
                </a:lnTo>
                <a:lnTo>
                  <a:pt x="286" y="1278"/>
                </a:lnTo>
                <a:lnTo>
                  <a:pt x="286" y="1273"/>
                </a:lnTo>
                <a:lnTo>
                  <a:pt x="281" y="1278"/>
                </a:lnTo>
                <a:lnTo>
                  <a:pt x="286" y="1278"/>
                </a:lnTo>
                <a:lnTo>
                  <a:pt x="2276" y="2364"/>
                </a:lnTo>
                <a:lnTo>
                  <a:pt x="270" y="1283"/>
                </a:lnTo>
                <a:lnTo>
                  <a:pt x="276" y="1283"/>
                </a:lnTo>
                <a:lnTo>
                  <a:pt x="276" y="1278"/>
                </a:lnTo>
                <a:lnTo>
                  <a:pt x="270" y="1283"/>
                </a:lnTo>
                <a:lnTo>
                  <a:pt x="270" y="1289"/>
                </a:lnTo>
                <a:lnTo>
                  <a:pt x="270" y="1283"/>
                </a:lnTo>
                <a:lnTo>
                  <a:pt x="2276" y="2364"/>
                </a:lnTo>
                <a:lnTo>
                  <a:pt x="286" y="1341"/>
                </a:lnTo>
                <a:lnTo>
                  <a:pt x="286" y="1335"/>
                </a:lnTo>
                <a:lnTo>
                  <a:pt x="281" y="1335"/>
                </a:lnTo>
                <a:lnTo>
                  <a:pt x="276" y="1346"/>
                </a:lnTo>
                <a:lnTo>
                  <a:pt x="270" y="1346"/>
                </a:lnTo>
                <a:lnTo>
                  <a:pt x="281" y="1346"/>
                </a:lnTo>
                <a:lnTo>
                  <a:pt x="286" y="1341"/>
                </a:lnTo>
                <a:lnTo>
                  <a:pt x="2276" y="2364"/>
                </a:lnTo>
                <a:lnTo>
                  <a:pt x="296" y="1278"/>
                </a:lnTo>
                <a:lnTo>
                  <a:pt x="302" y="1273"/>
                </a:lnTo>
                <a:lnTo>
                  <a:pt x="307" y="1273"/>
                </a:lnTo>
                <a:lnTo>
                  <a:pt x="307" y="1268"/>
                </a:lnTo>
                <a:lnTo>
                  <a:pt x="317" y="1263"/>
                </a:lnTo>
                <a:lnTo>
                  <a:pt x="307" y="1263"/>
                </a:lnTo>
                <a:lnTo>
                  <a:pt x="307" y="1257"/>
                </a:lnTo>
                <a:lnTo>
                  <a:pt x="296" y="1263"/>
                </a:lnTo>
                <a:lnTo>
                  <a:pt x="291" y="1268"/>
                </a:lnTo>
                <a:lnTo>
                  <a:pt x="286" y="1268"/>
                </a:lnTo>
                <a:lnTo>
                  <a:pt x="291" y="1268"/>
                </a:lnTo>
                <a:lnTo>
                  <a:pt x="291" y="1273"/>
                </a:lnTo>
                <a:lnTo>
                  <a:pt x="291" y="1268"/>
                </a:lnTo>
                <a:lnTo>
                  <a:pt x="291" y="1273"/>
                </a:lnTo>
                <a:lnTo>
                  <a:pt x="286" y="1278"/>
                </a:lnTo>
                <a:lnTo>
                  <a:pt x="291" y="1273"/>
                </a:lnTo>
                <a:lnTo>
                  <a:pt x="291" y="1278"/>
                </a:lnTo>
                <a:lnTo>
                  <a:pt x="291" y="1273"/>
                </a:lnTo>
                <a:lnTo>
                  <a:pt x="296" y="1278"/>
                </a:lnTo>
                <a:lnTo>
                  <a:pt x="2276" y="2364"/>
                </a:lnTo>
                <a:lnTo>
                  <a:pt x="213" y="1382"/>
                </a:lnTo>
                <a:lnTo>
                  <a:pt x="224" y="1377"/>
                </a:lnTo>
                <a:lnTo>
                  <a:pt x="224" y="1372"/>
                </a:lnTo>
                <a:lnTo>
                  <a:pt x="218" y="1372"/>
                </a:lnTo>
                <a:lnTo>
                  <a:pt x="213" y="1382"/>
                </a:lnTo>
                <a:lnTo>
                  <a:pt x="213" y="1377"/>
                </a:lnTo>
                <a:lnTo>
                  <a:pt x="213" y="1382"/>
                </a:lnTo>
                <a:lnTo>
                  <a:pt x="2276" y="2364"/>
                </a:lnTo>
                <a:lnTo>
                  <a:pt x="317" y="1351"/>
                </a:lnTo>
                <a:lnTo>
                  <a:pt x="296" y="1361"/>
                </a:lnTo>
                <a:lnTo>
                  <a:pt x="307" y="1356"/>
                </a:lnTo>
                <a:lnTo>
                  <a:pt x="317" y="1351"/>
                </a:lnTo>
                <a:lnTo>
                  <a:pt x="2276" y="2364"/>
                </a:lnTo>
                <a:lnTo>
                  <a:pt x="302" y="1341"/>
                </a:lnTo>
                <a:lnTo>
                  <a:pt x="307" y="1335"/>
                </a:lnTo>
                <a:lnTo>
                  <a:pt x="302" y="1335"/>
                </a:lnTo>
                <a:lnTo>
                  <a:pt x="296" y="1341"/>
                </a:lnTo>
                <a:lnTo>
                  <a:pt x="302" y="1341"/>
                </a:lnTo>
                <a:lnTo>
                  <a:pt x="2276" y="2364"/>
                </a:lnTo>
                <a:lnTo>
                  <a:pt x="353" y="1195"/>
                </a:lnTo>
                <a:lnTo>
                  <a:pt x="359" y="1195"/>
                </a:lnTo>
                <a:lnTo>
                  <a:pt x="364" y="1190"/>
                </a:lnTo>
                <a:lnTo>
                  <a:pt x="353" y="1195"/>
                </a:lnTo>
                <a:lnTo>
                  <a:pt x="2276" y="2364"/>
                </a:lnTo>
                <a:lnTo>
                  <a:pt x="343" y="2052"/>
                </a:lnTo>
                <a:lnTo>
                  <a:pt x="343" y="2057"/>
                </a:lnTo>
                <a:lnTo>
                  <a:pt x="343" y="2068"/>
                </a:lnTo>
                <a:lnTo>
                  <a:pt x="343" y="2052"/>
                </a:lnTo>
                <a:lnTo>
                  <a:pt x="2276" y="2364"/>
                </a:lnTo>
                <a:lnTo>
                  <a:pt x="322" y="1964"/>
                </a:lnTo>
                <a:lnTo>
                  <a:pt x="322" y="1979"/>
                </a:lnTo>
                <a:lnTo>
                  <a:pt x="322" y="1974"/>
                </a:lnTo>
                <a:lnTo>
                  <a:pt x="322" y="1964"/>
                </a:lnTo>
                <a:lnTo>
                  <a:pt x="2276" y="2364"/>
                </a:lnTo>
                <a:lnTo>
                  <a:pt x="348" y="1289"/>
                </a:lnTo>
                <a:lnTo>
                  <a:pt x="348" y="1283"/>
                </a:lnTo>
                <a:lnTo>
                  <a:pt x="343" y="1289"/>
                </a:lnTo>
                <a:lnTo>
                  <a:pt x="348" y="1289"/>
                </a:lnTo>
                <a:lnTo>
                  <a:pt x="2276" y="2364"/>
                </a:lnTo>
                <a:lnTo>
                  <a:pt x="624" y="1122"/>
                </a:lnTo>
                <a:lnTo>
                  <a:pt x="624" y="1128"/>
                </a:lnTo>
                <a:lnTo>
                  <a:pt x="634" y="1122"/>
                </a:lnTo>
                <a:lnTo>
                  <a:pt x="629" y="1122"/>
                </a:lnTo>
                <a:lnTo>
                  <a:pt x="624" y="1122"/>
                </a:lnTo>
                <a:lnTo>
                  <a:pt x="2276" y="2364"/>
                </a:lnTo>
                <a:lnTo>
                  <a:pt x="779" y="1091"/>
                </a:lnTo>
                <a:lnTo>
                  <a:pt x="785" y="1086"/>
                </a:lnTo>
                <a:lnTo>
                  <a:pt x="790" y="1081"/>
                </a:lnTo>
                <a:lnTo>
                  <a:pt x="790" y="1076"/>
                </a:lnTo>
                <a:lnTo>
                  <a:pt x="785" y="1081"/>
                </a:lnTo>
                <a:lnTo>
                  <a:pt x="779" y="1091"/>
                </a:lnTo>
                <a:lnTo>
                  <a:pt x="779" y="1086"/>
                </a:lnTo>
                <a:lnTo>
                  <a:pt x="779" y="1091"/>
                </a:lnTo>
                <a:lnTo>
                  <a:pt x="2276" y="2364"/>
                </a:lnTo>
                <a:lnTo>
                  <a:pt x="790" y="1107"/>
                </a:lnTo>
                <a:lnTo>
                  <a:pt x="790" y="1102"/>
                </a:lnTo>
                <a:lnTo>
                  <a:pt x="790" y="1096"/>
                </a:lnTo>
                <a:lnTo>
                  <a:pt x="779" y="1102"/>
                </a:lnTo>
                <a:lnTo>
                  <a:pt x="769" y="1112"/>
                </a:lnTo>
                <a:lnTo>
                  <a:pt x="769" y="1117"/>
                </a:lnTo>
                <a:lnTo>
                  <a:pt x="779" y="1112"/>
                </a:lnTo>
                <a:lnTo>
                  <a:pt x="779" y="1117"/>
                </a:lnTo>
                <a:lnTo>
                  <a:pt x="790" y="1107"/>
                </a:lnTo>
                <a:lnTo>
                  <a:pt x="2276" y="2364"/>
                </a:lnTo>
                <a:lnTo>
                  <a:pt x="785" y="317"/>
                </a:lnTo>
                <a:lnTo>
                  <a:pt x="790" y="317"/>
                </a:lnTo>
                <a:lnTo>
                  <a:pt x="790" y="312"/>
                </a:lnTo>
                <a:lnTo>
                  <a:pt x="785" y="317"/>
                </a:lnTo>
                <a:lnTo>
                  <a:pt x="2276" y="2364"/>
                </a:lnTo>
                <a:lnTo>
                  <a:pt x="686" y="1242"/>
                </a:lnTo>
                <a:lnTo>
                  <a:pt x="691" y="1237"/>
                </a:lnTo>
                <a:lnTo>
                  <a:pt x="696" y="1231"/>
                </a:lnTo>
                <a:lnTo>
                  <a:pt x="686" y="1242"/>
                </a:lnTo>
                <a:lnTo>
                  <a:pt x="2276" y="2364"/>
                </a:lnTo>
                <a:lnTo>
                  <a:pt x="722" y="1133"/>
                </a:lnTo>
                <a:lnTo>
                  <a:pt x="707" y="1138"/>
                </a:lnTo>
                <a:lnTo>
                  <a:pt x="712" y="1138"/>
                </a:lnTo>
                <a:lnTo>
                  <a:pt x="707" y="1143"/>
                </a:lnTo>
                <a:lnTo>
                  <a:pt x="696" y="1143"/>
                </a:lnTo>
                <a:lnTo>
                  <a:pt x="686" y="1148"/>
                </a:lnTo>
                <a:lnTo>
                  <a:pt x="681" y="1153"/>
                </a:lnTo>
                <a:lnTo>
                  <a:pt x="686" y="1153"/>
                </a:lnTo>
                <a:lnTo>
                  <a:pt x="676" y="1159"/>
                </a:lnTo>
                <a:lnTo>
                  <a:pt x="681" y="1159"/>
                </a:lnTo>
                <a:lnTo>
                  <a:pt x="686" y="1159"/>
                </a:lnTo>
                <a:lnTo>
                  <a:pt x="686" y="1164"/>
                </a:lnTo>
                <a:lnTo>
                  <a:pt x="686" y="1159"/>
                </a:lnTo>
                <a:lnTo>
                  <a:pt x="702" y="1148"/>
                </a:lnTo>
                <a:lnTo>
                  <a:pt x="707" y="1143"/>
                </a:lnTo>
                <a:lnTo>
                  <a:pt x="712" y="1143"/>
                </a:lnTo>
                <a:lnTo>
                  <a:pt x="722" y="1133"/>
                </a:lnTo>
                <a:lnTo>
                  <a:pt x="2276" y="2364"/>
                </a:lnTo>
                <a:lnTo>
                  <a:pt x="728" y="1081"/>
                </a:lnTo>
                <a:lnTo>
                  <a:pt x="728" y="1076"/>
                </a:lnTo>
                <a:lnTo>
                  <a:pt x="733" y="1065"/>
                </a:lnTo>
                <a:lnTo>
                  <a:pt x="728" y="1065"/>
                </a:lnTo>
                <a:lnTo>
                  <a:pt x="728" y="1070"/>
                </a:lnTo>
                <a:lnTo>
                  <a:pt x="722" y="1076"/>
                </a:lnTo>
                <a:lnTo>
                  <a:pt x="712" y="1076"/>
                </a:lnTo>
                <a:lnTo>
                  <a:pt x="712" y="1081"/>
                </a:lnTo>
                <a:lnTo>
                  <a:pt x="717" y="1081"/>
                </a:lnTo>
                <a:lnTo>
                  <a:pt x="722" y="1081"/>
                </a:lnTo>
                <a:lnTo>
                  <a:pt x="728" y="1081"/>
                </a:lnTo>
                <a:lnTo>
                  <a:pt x="2276" y="2364"/>
                </a:lnTo>
                <a:lnTo>
                  <a:pt x="790" y="966"/>
                </a:lnTo>
                <a:lnTo>
                  <a:pt x="785" y="972"/>
                </a:lnTo>
                <a:lnTo>
                  <a:pt x="790" y="972"/>
                </a:lnTo>
                <a:lnTo>
                  <a:pt x="790" y="966"/>
                </a:lnTo>
                <a:lnTo>
                  <a:pt x="2276" y="2364"/>
                </a:lnTo>
                <a:lnTo>
                  <a:pt x="785" y="302"/>
                </a:lnTo>
                <a:lnTo>
                  <a:pt x="790" y="296"/>
                </a:lnTo>
                <a:lnTo>
                  <a:pt x="785" y="296"/>
                </a:lnTo>
                <a:lnTo>
                  <a:pt x="785" y="302"/>
                </a:lnTo>
                <a:lnTo>
                  <a:pt x="2276" y="2364"/>
                </a:lnTo>
                <a:lnTo>
                  <a:pt x="800" y="707"/>
                </a:lnTo>
                <a:lnTo>
                  <a:pt x="800" y="702"/>
                </a:lnTo>
                <a:lnTo>
                  <a:pt x="805" y="696"/>
                </a:lnTo>
                <a:lnTo>
                  <a:pt x="800" y="702"/>
                </a:lnTo>
                <a:lnTo>
                  <a:pt x="800" y="707"/>
                </a:lnTo>
                <a:lnTo>
                  <a:pt x="2276" y="2364"/>
                </a:lnTo>
                <a:lnTo>
                  <a:pt x="800" y="494"/>
                </a:lnTo>
                <a:lnTo>
                  <a:pt x="795" y="499"/>
                </a:lnTo>
                <a:lnTo>
                  <a:pt x="795" y="504"/>
                </a:lnTo>
                <a:lnTo>
                  <a:pt x="795" y="499"/>
                </a:lnTo>
                <a:lnTo>
                  <a:pt x="800" y="499"/>
                </a:lnTo>
                <a:lnTo>
                  <a:pt x="805" y="499"/>
                </a:lnTo>
                <a:lnTo>
                  <a:pt x="805" y="494"/>
                </a:lnTo>
                <a:lnTo>
                  <a:pt x="805" y="489"/>
                </a:lnTo>
                <a:lnTo>
                  <a:pt x="800" y="494"/>
                </a:lnTo>
                <a:lnTo>
                  <a:pt x="2276" y="2364"/>
                </a:lnTo>
                <a:lnTo>
                  <a:pt x="800" y="416"/>
                </a:lnTo>
                <a:lnTo>
                  <a:pt x="795" y="421"/>
                </a:lnTo>
                <a:lnTo>
                  <a:pt x="805" y="416"/>
                </a:lnTo>
                <a:lnTo>
                  <a:pt x="805" y="411"/>
                </a:lnTo>
                <a:lnTo>
                  <a:pt x="800" y="416"/>
                </a:lnTo>
                <a:lnTo>
                  <a:pt x="2276" y="2364"/>
                </a:lnTo>
                <a:lnTo>
                  <a:pt x="800" y="582"/>
                </a:lnTo>
                <a:lnTo>
                  <a:pt x="800" y="577"/>
                </a:lnTo>
                <a:lnTo>
                  <a:pt x="795" y="582"/>
                </a:lnTo>
                <a:lnTo>
                  <a:pt x="790" y="587"/>
                </a:lnTo>
                <a:lnTo>
                  <a:pt x="795" y="587"/>
                </a:lnTo>
                <a:lnTo>
                  <a:pt x="790" y="587"/>
                </a:lnTo>
                <a:lnTo>
                  <a:pt x="795" y="587"/>
                </a:lnTo>
                <a:lnTo>
                  <a:pt x="790" y="587"/>
                </a:lnTo>
                <a:lnTo>
                  <a:pt x="795" y="587"/>
                </a:lnTo>
                <a:lnTo>
                  <a:pt x="800" y="582"/>
                </a:lnTo>
                <a:lnTo>
                  <a:pt x="2276" y="2364"/>
                </a:lnTo>
                <a:lnTo>
                  <a:pt x="795" y="587"/>
                </a:lnTo>
                <a:lnTo>
                  <a:pt x="795" y="582"/>
                </a:lnTo>
                <a:lnTo>
                  <a:pt x="800" y="582"/>
                </a:lnTo>
                <a:lnTo>
                  <a:pt x="795" y="587"/>
                </a:lnTo>
                <a:lnTo>
                  <a:pt x="2276" y="2364"/>
                </a:lnTo>
                <a:lnTo>
                  <a:pt x="483" y="1299"/>
                </a:lnTo>
                <a:lnTo>
                  <a:pt x="489" y="1294"/>
                </a:lnTo>
                <a:lnTo>
                  <a:pt x="489" y="1289"/>
                </a:lnTo>
                <a:lnTo>
                  <a:pt x="483" y="1289"/>
                </a:lnTo>
                <a:lnTo>
                  <a:pt x="478" y="1294"/>
                </a:lnTo>
                <a:lnTo>
                  <a:pt x="473" y="1299"/>
                </a:lnTo>
                <a:lnTo>
                  <a:pt x="478" y="1294"/>
                </a:lnTo>
                <a:lnTo>
                  <a:pt x="478" y="1299"/>
                </a:lnTo>
                <a:lnTo>
                  <a:pt x="483" y="1294"/>
                </a:lnTo>
                <a:lnTo>
                  <a:pt x="483" y="1299"/>
                </a:lnTo>
                <a:lnTo>
                  <a:pt x="2276" y="2364"/>
                </a:lnTo>
                <a:lnTo>
                  <a:pt x="468" y="1278"/>
                </a:lnTo>
                <a:lnTo>
                  <a:pt x="468" y="1273"/>
                </a:lnTo>
                <a:lnTo>
                  <a:pt x="473" y="1273"/>
                </a:lnTo>
                <a:lnTo>
                  <a:pt x="473" y="1268"/>
                </a:lnTo>
                <a:lnTo>
                  <a:pt x="468" y="1263"/>
                </a:lnTo>
                <a:lnTo>
                  <a:pt x="457" y="1268"/>
                </a:lnTo>
                <a:lnTo>
                  <a:pt x="452" y="1273"/>
                </a:lnTo>
                <a:lnTo>
                  <a:pt x="452" y="1278"/>
                </a:lnTo>
                <a:lnTo>
                  <a:pt x="447" y="1283"/>
                </a:lnTo>
                <a:lnTo>
                  <a:pt x="452" y="1283"/>
                </a:lnTo>
                <a:lnTo>
                  <a:pt x="457" y="1283"/>
                </a:lnTo>
                <a:lnTo>
                  <a:pt x="457" y="1289"/>
                </a:lnTo>
                <a:lnTo>
                  <a:pt x="463" y="1289"/>
                </a:lnTo>
                <a:lnTo>
                  <a:pt x="468" y="1283"/>
                </a:lnTo>
                <a:lnTo>
                  <a:pt x="468" y="1278"/>
                </a:lnTo>
                <a:lnTo>
                  <a:pt x="2276" y="2364"/>
                </a:lnTo>
                <a:lnTo>
                  <a:pt x="515" y="1242"/>
                </a:lnTo>
                <a:lnTo>
                  <a:pt x="525" y="1237"/>
                </a:lnTo>
                <a:lnTo>
                  <a:pt x="530" y="1231"/>
                </a:lnTo>
                <a:lnTo>
                  <a:pt x="530" y="1226"/>
                </a:lnTo>
                <a:lnTo>
                  <a:pt x="515" y="1231"/>
                </a:lnTo>
                <a:lnTo>
                  <a:pt x="504" y="1242"/>
                </a:lnTo>
                <a:lnTo>
                  <a:pt x="509" y="1242"/>
                </a:lnTo>
                <a:lnTo>
                  <a:pt x="504" y="1247"/>
                </a:lnTo>
                <a:lnTo>
                  <a:pt x="515" y="1242"/>
                </a:lnTo>
                <a:lnTo>
                  <a:pt x="2276" y="2364"/>
                </a:lnTo>
                <a:lnTo>
                  <a:pt x="457" y="1372"/>
                </a:lnTo>
                <a:lnTo>
                  <a:pt x="463" y="1372"/>
                </a:lnTo>
                <a:lnTo>
                  <a:pt x="463" y="1366"/>
                </a:lnTo>
                <a:lnTo>
                  <a:pt x="457" y="1372"/>
                </a:lnTo>
                <a:lnTo>
                  <a:pt x="2276" y="2364"/>
                </a:lnTo>
                <a:lnTo>
                  <a:pt x="494" y="1330"/>
                </a:lnTo>
                <a:lnTo>
                  <a:pt x="499" y="1325"/>
                </a:lnTo>
                <a:lnTo>
                  <a:pt x="483" y="1335"/>
                </a:lnTo>
                <a:lnTo>
                  <a:pt x="483" y="1330"/>
                </a:lnTo>
                <a:lnTo>
                  <a:pt x="489" y="1330"/>
                </a:lnTo>
                <a:lnTo>
                  <a:pt x="483" y="1335"/>
                </a:lnTo>
                <a:lnTo>
                  <a:pt x="494" y="1330"/>
                </a:lnTo>
                <a:lnTo>
                  <a:pt x="2276" y="2364"/>
                </a:lnTo>
                <a:lnTo>
                  <a:pt x="437" y="1133"/>
                </a:lnTo>
                <a:lnTo>
                  <a:pt x="431" y="1133"/>
                </a:lnTo>
                <a:lnTo>
                  <a:pt x="431" y="1138"/>
                </a:lnTo>
                <a:lnTo>
                  <a:pt x="431" y="1133"/>
                </a:lnTo>
                <a:lnTo>
                  <a:pt x="431" y="1138"/>
                </a:lnTo>
                <a:lnTo>
                  <a:pt x="431" y="1133"/>
                </a:lnTo>
                <a:lnTo>
                  <a:pt x="437" y="1133"/>
                </a:lnTo>
                <a:lnTo>
                  <a:pt x="2276" y="2364"/>
                </a:lnTo>
                <a:lnTo>
                  <a:pt x="457" y="1257"/>
                </a:lnTo>
                <a:lnTo>
                  <a:pt x="463" y="1257"/>
                </a:lnTo>
                <a:lnTo>
                  <a:pt x="463" y="1252"/>
                </a:lnTo>
                <a:lnTo>
                  <a:pt x="457" y="1252"/>
                </a:lnTo>
                <a:lnTo>
                  <a:pt x="457" y="1257"/>
                </a:lnTo>
                <a:lnTo>
                  <a:pt x="457" y="1252"/>
                </a:lnTo>
                <a:lnTo>
                  <a:pt x="457" y="1257"/>
                </a:lnTo>
                <a:lnTo>
                  <a:pt x="2276" y="2364"/>
                </a:lnTo>
                <a:lnTo>
                  <a:pt x="473" y="1283"/>
                </a:lnTo>
                <a:lnTo>
                  <a:pt x="478" y="1283"/>
                </a:lnTo>
                <a:lnTo>
                  <a:pt x="483" y="1278"/>
                </a:lnTo>
                <a:lnTo>
                  <a:pt x="483" y="1273"/>
                </a:lnTo>
                <a:lnTo>
                  <a:pt x="478" y="1273"/>
                </a:lnTo>
                <a:lnTo>
                  <a:pt x="468" y="1283"/>
                </a:lnTo>
                <a:lnTo>
                  <a:pt x="473" y="1283"/>
                </a:lnTo>
                <a:lnTo>
                  <a:pt x="2276" y="2364"/>
                </a:lnTo>
                <a:lnTo>
                  <a:pt x="416" y="1315"/>
                </a:lnTo>
                <a:lnTo>
                  <a:pt x="411" y="1315"/>
                </a:lnTo>
                <a:lnTo>
                  <a:pt x="411" y="1320"/>
                </a:lnTo>
                <a:lnTo>
                  <a:pt x="416" y="1315"/>
                </a:lnTo>
                <a:lnTo>
                  <a:pt x="2276" y="2364"/>
                </a:lnTo>
                <a:lnTo>
                  <a:pt x="499" y="1346"/>
                </a:lnTo>
                <a:lnTo>
                  <a:pt x="504" y="1346"/>
                </a:lnTo>
                <a:lnTo>
                  <a:pt x="499" y="1341"/>
                </a:lnTo>
                <a:lnTo>
                  <a:pt x="494" y="1346"/>
                </a:lnTo>
                <a:lnTo>
                  <a:pt x="499" y="1346"/>
                </a:lnTo>
                <a:lnTo>
                  <a:pt x="2276" y="2364"/>
                </a:lnTo>
                <a:lnTo>
                  <a:pt x="587" y="1221"/>
                </a:lnTo>
                <a:lnTo>
                  <a:pt x="598" y="1221"/>
                </a:lnTo>
                <a:lnTo>
                  <a:pt x="603" y="1211"/>
                </a:lnTo>
                <a:lnTo>
                  <a:pt x="598" y="1211"/>
                </a:lnTo>
                <a:lnTo>
                  <a:pt x="592" y="1221"/>
                </a:lnTo>
                <a:lnTo>
                  <a:pt x="587" y="1221"/>
                </a:lnTo>
                <a:lnTo>
                  <a:pt x="2276" y="2364"/>
                </a:lnTo>
                <a:lnTo>
                  <a:pt x="187" y="1335"/>
                </a:lnTo>
                <a:lnTo>
                  <a:pt x="192" y="1335"/>
                </a:lnTo>
                <a:lnTo>
                  <a:pt x="192" y="1341"/>
                </a:lnTo>
                <a:lnTo>
                  <a:pt x="192" y="1335"/>
                </a:lnTo>
                <a:lnTo>
                  <a:pt x="192" y="1341"/>
                </a:lnTo>
                <a:lnTo>
                  <a:pt x="192" y="1335"/>
                </a:lnTo>
                <a:lnTo>
                  <a:pt x="192" y="1341"/>
                </a:lnTo>
                <a:lnTo>
                  <a:pt x="198" y="1335"/>
                </a:lnTo>
                <a:lnTo>
                  <a:pt x="198" y="1341"/>
                </a:lnTo>
                <a:lnTo>
                  <a:pt x="198" y="1335"/>
                </a:lnTo>
                <a:lnTo>
                  <a:pt x="203" y="1335"/>
                </a:lnTo>
                <a:lnTo>
                  <a:pt x="208" y="1335"/>
                </a:lnTo>
                <a:lnTo>
                  <a:pt x="208" y="1325"/>
                </a:lnTo>
                <a:lnTo>
                  <a:pt x="213" y="1330"/>
                </a:lnTo>
                <a:lnTo>
                  <a:pt x="208" y="1325"/>
                </a:lnTo>
                <a:lnTo>
                  <a:pt x="213" y="1325"/>
                </a:lnTo>
                <a:lnTo>
                  <a:pt x="213" y="1320"/>
                </a:lnTo>
                <a:lnTo>
                  <a:pt x="208" y="1320"/>
                </a:lnTo>
                <a:lnTo>
                  <a:pt x="213" y="1320"/>
                </a:lnTo>
                <a:lnTo>
                  <a:pt x="208" y="1320"/>
                </a:lnTo>
                <a:lnTo>
                  <a:pt x="208" y="1315"/>
                </a:lnTo>
                <a:lnTo>
                  <a:pt x="203" y="1315"/>
                </a:lnTo>
                <a:lnTo>
                  <a:pt x="198" y="1315"/>
                </a:lnTo>
                <a:lnTo>
                  <a:pt x="198" y="1320"/>
                </a:lnTo>
                <a:lnTo>
                  <a:pt x="198" y="1315"/>
                </a:lnTo>
                <a:lnTo>
                  <a:pt x="192" y="1320"/>
                </a:lnTo>
                <a:lnTo>
                  <a:pt x="187" y="1320"/>
                </a:lnTo>
                <a:lnTo>
                  <a:pt x="187" y="1325"/>
                </a:lnTo>
                <a:lnTo>
                  <a:pt x="182" y="1330"/>
                </a:lnTo>
                <a:lnTo>
                  <a:pt x="187" y="1330"/>
                </a:lnTo>
                <a:lnTo>
                  <a:pt x="182" y="1330"/>
                </a:lnTo>
                <a:lnTo>
                  <a:pt x="187" y="1330"/>
                </a:lnTo>
                <a:lnTo>
                  <a:pt x="182" y="1335"/>
                </a:lnTo>
                <a:lnTo>
                  <a:pt x="187" y="1330"/>
                </a:lnTo>
                <a:lnTo>
                  <a:pt x="182" y="1335"/>
                </a:lnTo>
                <a:lnTo>
                  <a:pt x="187" y="1335"/>
                </a:lnTo>
                <a:lnTo>
                  <a:pt x="182" y="1335"/>
                </a:lnTo>
                <a:lnTo>
                  <a:pt x="187" y="1335"/>
                </a:lnTo>
                <a:lnTo>
                  <a:pt x="2276" y="2364"/>
                </a:lnTo>
                <a:lnTo>
                  <a:pt x="613" y="1148"/>
                </a:lnTo>
                <a:lnTo>
                  <a:pt x="608" y="1148"/>
                </a:lnTo>
                <a:lnTo>
                  <a:pt x="608" y="1153"/>
                </a:lnTo>
                <a:lnTo>
                  <a:pt x="613" y="1148"/>
                </a:lnTo>
                <a:lnTo>
                  <a:pt x="2276" y="2364"/>
                </a:lnTo>
                <a:lnTo>
                  <a:pt x="530" y="1252"/>
                </a:lnTo>
                <a:lnTo>
                  <a:pt x="535" y="1252"/>
                </a:lnTo>
                <a:lnTo>
                  <a:pt x="541" y="1247"/>
                </a:lnTo>
                <a:lnTo>
                  <a:pt x="541" y="1242"/>
                </a:lnTo>
                <a:lnTo>
                  <a:pt x="530" y="1252"/>
                </a:lnTo>
                <a:lnTo>
                  <a:pt x="2276" y="2364"/>
                </a:lnTo>
                <a:lnTo>
                  <a:pt x="805" y="655"/>
                </a:lnTo>
                <a:lnTo>
                  <a:pt x="800" y="660"/>
                </a:lnTo>
                <a:lnTo>
                  <a:pt x="800" y="655"/>
                </a:lnTo>
                <a:lnTo>
                  <a:pt x="805" y="655"/>
                </a:lnTo>
                <a:lnTo>
                  <a:pt x="2276" y="2364"/>
                </a:lnTo>
                <a:lnTo>
                  <a:pt x="629" y="1128"/>
                </a:lnTo>
                <a:lnTo>
                  <a:pt x="624" y="1128"/>
                </a:lnTo>
                <a:lnTo>
                  <a:pt x="624" y="1133"/>
                </a:lnTo>
                <a:lnTo>
                  <a:pt x="629" y="1128"/>
                </a:lnTo>
                <a:lnTo>
                  <a:pt x="2276" y="2364"/>
                </a:lnTo>
                <a:lnTo>
                  <a:pt x="733" y="1133"/>
                </a:lnTo>
                <a:lnTo>
                  <a:pt x="738" y="1128"/>
                </a:lnTo>
                <a:lnTo>
                  <a:pt x="733" y="1128"/>
                </a:lnTo>
                <a:lnTo>
                  <a:pt x="728" y="1133"/>
                </a:lnTo>
                <a:lnTo>
                  <a:pt x="733" y="1133"/>
                </a:lnTo>
                <a:lnTo>
                  <a:pt x="2276" y="2364"/>
                </a:lnTo>
                <a:lnTo>
                  <a:pt x="608" y="1195"/>
                </a:lnTo>
                <a:lnTo>
                  <a:pt x="603" y="1200"/>
                </a:lnTo>
                <a:lnTo>
                  <a:pt x="608" y="1200"/>
                </a:lnTo>
                <a:lnTo>
                  <a:pt x="603" y="1200"/>
                </a:lnTo>
                <a:lnTo>
                  <a:pt x="608" y="1195"/>
                </a:lnTo>
                <a:lnTo>
                  <a:pt x="2276" y="2364"/>
                </a:lnTo>
                <a:lnTo>
                  <a:pt x="582" y="1221"/>
                </a:lnTo>
                <a:lnTo>
                  <a:pt x="577" y="1221"/>
                </a:lnTo>
                <a:lnTo>
                  <a:pt x="566" y="1231"/>
                </a:lnTo>
                <a:lnTo>
                  <a:pt x="572" y="1231"/>
                </a:lnTo>
                <a:lnTo>
                  <a:pt x="582" y="1226"/>
                </a:lnTo>
                <a:lnTo>
                  <a:pt x="582" y="1221"/>
                </a:lnTo>
                <a:lnTo>
                  <a:pt x="2276" y="2364"/>
                </a:lnTo>
                <a:lnTo>
                  <a:pt x="629" y="1179"/>
                </a:lnTo>
                <a:lnTo>
                  <a:pt x="629" y="1174"/>
                </a:lnTo>
                <a:lnTo>
                  <a:pt x="618" y="1179"/>
                </a:lnTo>
                <a:lnTo>
                  <a:pt x="618" y="1185"/>
                </a:lnTo>
                <a:lnTo>
                  <a:pt x="624" y="1179"/>
                </a:lnTo>
                <a:lnTo>
                  <a:pt x="624" y="1185"/>
                </a:lnTo>
                <a:lnTo>
                  <a:pt x="624" y="1179"/>
                </a:lnTo>
                <a:lnTo>
                  <a:pt x="629" y="1179"/>
                </a:lnTo>
                <a:lnTo>
                  <a:pt x="2276" y="2364"/>
                </a:lnTo>
                <a:lnTo>
                  <a:pt x="3912" y="192"/>
                </a:lnTo>
                <a:lnTo>
                  <a:pt x="3912" y="187"/>
                </a:lnTo>
                <a:lnTo>
                  <a:pt x="3907" y="182"/>
                </a:lnTo>
                <a:lnTo>
                  <a:pt x="3902" y="182"/>
                </a:lnTo>
                <a:lnTo>
                  <a:pt x="3902" y="187"/>
                </a:lnTo>
                <a:lnTo>
                  <a:pt x="3907" y="192"/>
                </a:lnTo>
                <a:lnTo>
                  <a:pt x="3912" y="192"/>
                </a:lnTo>
                <a:lnTo>
                  <a:pt x="2276" y="2364"/>
                </a:lnTo>
                <a:lnTo>
                  <a:pt x="3886" y="130"/>
                </a:lnTo>
                <a:lnTo>
                  <a:pt x="3886" y="125"/>
                </a:lnTo>
                <a:lnTo>
                  <a:pt x="3881" y="130"/>
                </a:lnTo>
                <a:lnTo>
                  <a:pt x="3886" y="130"/>
                </a:lnTo>
                <a:lnTo>
                  <a:pt x="2276" y="2364"/>
                </a:lnTo>
                <a:lnTo>
                  <a:pt x="3860" y="109"/>
                </a:lnTo>
                <a:lnTo>
                  <a:pt x="3860" y="104"/>
                </a:lnTo>
                <a:lnTo>
                  <a:pt x="3865" y="104"/>
                </a:lnTo>
                <a:lnTo>
                  <a:pt x="3865" y="109"/>
                </a:lnTo>
                <a:lnTo>
                  <a:pt x="3865" y="114"/>
                </a:lnTo>
                <a:lnTo>
                  <a:pt x="3871" y="109"/>
                </a:lnTo>
                <a:lnTo>
                  <a:pt x="3871" y="114"/>
                </a:lnTo>
                <a:lnTo>
                  <a:pt x="3871" y="109"/>
                </a:lnTo>
                <a:lnTo>
                  <a:pt x="3876" y="109"/>
                </a:lnTo>
                <a:lnTo>
                  <a:pt x="3871" y="109"/>
                </a:lnTo>
                <a:lnTo>
                  <a:pt x="3876" y="104"/>
                </a:lnTo>
                <a:lnTo>
                  <a:pt x="3871" y="104"/>
                </a:lnTo>
                <a:lnTo>
                  <a:pt x="3865" y="99"/>
                </a:lnTo>
                <a:lnTo>
                  <a:pt x="3860" y="104"/>
                </a:lnTo>
                <a:lnTo>
                  <a:pt x="3855" y="104"/>
                </a:lnTo>
                <a:lnTo>
                  <a:pt x="3860" y="109"/>
                </a:lnTo>
                <a:lnTo>
                  <a:pt x="2276" y="2364"/>
                </a:lnTo>
                <a:lnTo>
                  <a:pt x="3840" y="89"/>
                </a:lnTo>
                <a:lnTo>
                  <a:pt x="3845" y="89"/>
                </a:lnTo>
                <a:lnTo>
                  <a:pt x="3845" y="83"/>
                </a:lnTo>
                <a:lnTo>
                  <a:pt x="3845" y="78"/>
                </a:lnTo>
                <a:lnTo>
                  <a:pt x="3840" y="78"/>
                </a:lnTo>
                <a:lnTo>
                  <a:pt x="3834" y="89"/>
                </a:lnTo>
                <a:lnTo>
                  <a:pt x="3840" y="89"/>
                </a:lnTo>
                <a:lnTo>
                  <a:pt x="2276" y="2364"/>
                </a:lnTo>
                <a:lnTo>
                  <a:pt x="3798" y="57"/>
                </a:lnTo>
                <a:lnTo>
                  <a:pt x="3803" y="52"/>
                </a:lnTo>
                <a:lnTo>
                  <a:pt x="3803" y="57"/>
                </a:lnTo>
                <a:lnTo>
                  <a:pt x="3808" y="52"/>
                </a:lnTo>
                <a:lnTo>
                  <a:pt x="3814" y="52"/>
                </a:lnTo>
                <a:lnTo>
                  <a:pt x="3814" y="47"/>
                </a:lnTo>
                <a:lnTo>
                  <a:pt x="3819" y="42"/>
                </a:lnTo>
                <a:lnTo>
                  <a:pt x="3814" y="42"/>
                </a:lnTo>
                <a:lnTo>
                  <a:pt x="3819" y="37"/>
                </a:lnTo>
                <a:lnTo>
                  <a:pt x="3814" y="37"/>
                </a:lnTo>
                <a:lnTo>
                  <a:pt x="3819" y="31"/>
                </a:lnTo>
                <a:lnTo>
                  <a:pt x="3814" y="37"/>
                </a:lnTo>
                <a:lnTo>
                  <a:pt x="3814" y="31"/>
                </a:lnTo>
                <a:lnTo>
                  <a:pt x="3808" y="37"/>
                </a:lnTo>
                <a:lnTo>
                  <a:pt x="3803" y="37"/>
                </a:lnTo>
                <a:lnTo>
                  <a:pt x="3803" y="42"/>
                </a:lnTo>
                <a:lnTo>
                  <a:pt x="3798" y="42"/>
                </a:lnTo>
                <a:lnTo>
                  <a:pt x="3798" y="47"/>
                </a:lnTo>
                <a:lnTo>
                  <a:pt x="3798" y="52"/>
                </a:lnTo>
                <a:lnTo>
                  <a:pt x="3798" y="57"/>
                </a:lnTo>
                <a:lnTo>
                  <a:pt x="2276" y="2364"/>
                </a:lnTo>
                <a:lnTo>
                  <a:pt x="3829" y="156"/>
                </a:lnTo>
                <a:lnTo>
                  <a:pt x="3829" y="151"/>
                </a:lnTo>
                <a:lnTo>
                  <a:pt x="3834" y="151"/>
                </a:lnTo>
                <a:lnTo>
                  <a:pt x="3829" y="146"/>
                </a:lnTo>
                <a:lnTo>
                  <a:pt x="3834" y="146"/>
                </a:lnTo>
                <a:lnTo>
                  <a:pt x="3829" y="146"/>
                </a:lnTo>
                <a:lnTo>
                  <a:pt x="3829" y="140"/>
                </a:lnTo>
                <a:lnTo>
                  <a:pt x="3824" y="146"/>
                </a:lnTo>
                <a:lnTo>
                  <a:pt x="3824" y="151"/>
                </a:lnTo>
                <a:lnTo>
                  <a:pt x="3829" y="151"/>
                </a:lnTo>
                <a:lnTo>
                  <a:pt x="3829" y="156"/>
                </a:lnTo>
                <a:lnTo>
                  <a:pt x="2276" y="2364"/>
                </a:lnTo>
                <a:lnTo>
                  <a:pt x="3969" y="94"/>
                </a:lnTo>
                <a:lnTo>
                  <a:pt x="3969" y="89"/>
                </a:lnTo>
                <a:lnTo>
                  <a:pt x="3975" y="89"/>
                </a:lnTo>
                <a:lnTo>
                  <a:pt x="3969" y="89"/>
                </a:lnTo>
                <a:lnTo>
                  <a:pt x="3969" y="94"/>
                </a:lnTo>
                <a:lnTo>
                  <a:pt x="2276" y="2364"/>
                </a:lnTo>
                <a:lnTo>
                  <a:pt x="4333" y="2094"/>
                </a:lnTo>
                <a:lnTo>
                  <a:pt x="4338" y="2094"/>
                </a:lnTo>
                <a:lnTo>
                  <a:pt x="4343" y="2094"/>
                </a:lnTo>
                <a:lnTo>
                  <a:pt x="4343" y="2099"/>
                </a:lnTo>
                <a:lnTo>
                  <a:pt x="4349" y="2104"/>
                </a:lnTo>
                <a:lnTo>
                  <a:pt x="4354" y="2104"/>
                </a:lnTo>
                <a:lnTo>
                  <a:pt x="4359" y="2104"/>
                </a:lnTo>
                <a:lnTo>
                  <a:pt x="4354" y="2099"/>
                </a:lnTo>
                <a:lnTo>
                  <a:pt x="4359" y="2094"/>
                </a:lnTo>
                <a:lnTo>
                  <a:pt x="4364" y="2094"/>
                </a:lnTo>
                <a:lnTo>
                  <a:pt x="4354" y="2089"/>
                </a:lnTo>
                <a:lnTo>
                  <a:pt x="4359" y="2089"/>
                </a:lnTo>
                <a:lnTo>
                  <a:pt x="4364" y="2083"/>
                </a:lnTo>
                <a:lnTo>
                  <a:pt x="4364" y="2078"/>
                </a:lnTo>
                <a:lnTo>
                  <a:pt x="4354" y="2089"/>
                </a:lnTo>
                <a:lnTo>
                  <a:pt x="4349" y="2083"/>
                </a:lnTo>
                <a:lnTo>
                  <a:pt x="4349" y="2078"/>
                </a:lnTo>
                <a:lnTo>
                  <a:pt x="4349" y="2083"/>
                </a:lnTo>
                <a:lnTo>
                  <a:pt x="4343" y="2083"/>
                </a:lnTo>
                <a:lnTo>
                  <a:pt x="4343" y="2089"/>
                </a:lnTo>
                <a:lnTo>
                  <a:pt x="4333" y="2094"/>
                </a:lnTo>
                <a:lnTo>
                  <a:pt x="2276" y="2364"/>
                </a:lnTo>
                <a:lnTo>
                  <a:pt x="4369" y="2115"/>
                </a:lnTo>
                <a:lnTo>
                  <a:pt x="4364" y="2120"/>
                </a:lnTo>
                <a:lnTo>
                  <a:pt x="4354" y="2130"/>
                </a:lnTo>
                <a:lnTo>
                  <a:pt x="4354" y="2135"/>
                </a:lnTo>
                <a:lnTo>
                  <a:pt x="4354" y="2141"/>
                </a:lnTo>
                <a:lnTo>
                  <a:pt x="4338" y="2146"/>
                </a:lnTo>
                <a:lnTo>
                  <a:pt x="4349" y="2146"/>
                </a:lnTo>
                <a:lnTo>
                  <a:pt x="4354" y="2146"/>
                </a:lnTo>
                <a:lnTo>
                  <a:pt x="4354" y="2156"/>
                </a:lnTo>
                <a:lnTo>
                  <a:pt x="4359" y="2167"/>
                </a:lnTo>
                <a:lnTo>
                  <a:pt x="4364" y="2167"/>
                </a:lnTo>
                <a:lnTo>
                  <a:pt x="4364" y="2161"/>
                </a:lnTo>
                <a:lnTo>
                  <a:pt x="4369" y="2172"/>
                </a:lnTo>
                <a:lnTo>
                  <a:pt x="4380" y="2182"/>
                </a:lnTo>
                <a:lnTo>
                  <a:pt x="4385" y="2182"/>
                </a:lnTo>
                <a:lnTo>
                  <a:pt x="4395" y="2172"/>
                </a:lnTo>
                <a:lnTo>
                  <a:pt x="4390" y="2167"/>
                </a:lnTo>
                <a:lnTo>
                  <a:pt x="4385" y="2156"/>
                </a:lnTo>
                <a:lnTo>
                  <a:pt x="4385" y="2151"/>
                </a:lnTo>
                <a:lnTo>
                  <a:pt x="4390" y="2151"/>
                </a:lnTo>
                <a:lnTo>
                  <a:pt x="4395" y="2151"/>
                </a:lnTo>
                <a:lnTo>
                  <a:pt x="4395" y="2141"/>
                </a:lnTo>
                <a:lnTo>
                  <a:pt x="4385" y="2141"/>
                </a:lnTo>
                <a:lnTo>
                  <a:pt x="4390" y="2130"/>
                </a:lnTo>
                <a:lnTo>
                  <a:pt x="4395" y="2130"/>
                </a:lnTo>
                <a:lnTo>
                  <a:pt x="4395" y="2120"/>
                </a:lnTo>
                <a:lnTo>
                  <a:pt x="4375" y="2130"/>
                </a:lnTo>
                <a:lnTo>
                  <a:pt x="4375" y="2120"/>
                </a:lnTo>
                <a:lnTo>
                  <a:pt x="4375" y="2115"/>
                </a:lnTo>
                <a:lnTo>
                  <a:pt x="4369" y="2115"/>
                </a:lnTo>
                <a:lnTo>
                  <a:pt x="2276" y="2364"/>
                </a:lnTo>
                <a:lnTo>
                  <a:pt x="3315" y="899"/>
                </a:lnTo>
                <a:lnTo>
                  <a:pt x="3315" y="878"/>
                </a:lnTo>
                <a:lnTo>
                  <a:pt x="3310" y="857"/>
                </a:lnTo>
                <a:lnTo>
                  <a:pt x="3299" y="852"/>
                </a:lnTo>
                <a:lnTo>
                  <a:pt x="3284" y="842"/>
                </a:lnTo>
                <a:lnTo>
                  <a:pt x="3289" y="857"/>
                </a:lnTo>
                <a:lnTo>
                  <a:pt x="3294" y="889"/>
                </a:lnTo>
                <a:lnTo>
                  <a:pt x="3299" y="899"/>
                </a:lnTo>
                <a:lnTo>
                  <a:pt x="3304" y="904"/>
                </a:lnTo>
                <a:lnTo>
                  <a:pt x="3315" y="904"/>
                </a:lnTo>
                <a:lnTo>
                  <a:pt x="3315" y="899"/>
                </a:lnTo>
                <a:lnTo>
                  <a:pt x="2276" y="2364"/>
                </a:lnTo>
                <a:lnTo>
                  <a:pt x="3200" y="977"/>
                </a:lnTo>
                <a:lnTo>
                  <a:pt x="3206" y="992"/>
                </a:lnTo>
                <a:lnTo>
                  <a:pt x="3211" y="1003"/>
                </a:lnTo>
                <a:lnTo>
                  <a:pt x="3216" y="998"/>
                </a:lnTo>
                <a:lnTo>
                  <a:pt x="3226" y="972"/>
                </a:lnTo>
                <a:lnTo>
                  <a:pt x="3226" y="961"/>
                </a:lnTo>
                <a:lnTo>
                  <a:pt x="3206" y="946"/>
                </a:lnTo>
                <a:lnTo>
                  <a:pt x="3195" y="946"/>
                </a:lnTo>
                <a:lnTo>
                  <a:pt x="3190" y="946"/>
                </a:lnTo>
                <a:lnTo>
                  <a:pt x="3190" y="961"/>
                </a:lnTo>
                <a:lnTo>
                  <a:pt x="3200" y="977"/>
                </a:lnTo>
                <a:lnTo>
                  <a:pt x="2276" y="2364"/>
                </a:lnTo>
                <a:lnTo>
                  <a:pt x="3190" y="847"/>
                </a:lnTo>
                <a:lnTo>
                  <a:pt x="3195" y="857"/>
                </a:lnTo>
                <a:lnTo>
                  <a:pt x="3200" y="857"/>
                </a:lnTo>
                <a:lnTo>
                  <a:pt x="3200" y="852"/>
                </a:lnTo>
                <a:lnTo>
                  <a:pt x="3200" y="837"/>
                </a:lnTo>
                <a:lnTo>
                  <a:pt x="3195" y="831"/>
                </a:lnTo>
                <a:lnTo>
                  <a:pt x="3190" y="837"/>
                </a:lnTo>
                <a:lnTo>
                  <a:pt x="3185" y="842"/>
                </a:lnTo>
                <a:lnTo>
                  <a:pt x="3190" y="847"/>
                </a:lnTo>
                <a:lnTo>
                  <a:pt x="2276" y="2364"/>
                </a:lnTo>
                <a:lnTo>
                  <a:pt x="4369" y="2244"/>
                </a:lnTo>
                <a:lnTo>
                  <a:pt x="4364" y="2239"/>
                </a:lnTo>
                <a:lnTo>
                  <a:pt x="4359" y="2244"/>
                </a:lnTo>
                <a:lnTo>
                  <a:pt x="4354" y="2276"/>
                </a:lnTo>
                <a:lnTo>
                  <a:pt x="4349" y="2354"/>
                </a:lnTo>
                <a:lnTo>
                  <a:pt x="4349" y="2359"/>
                </a:lnTo>
                <a:lnTo>
                  <a:pt x="4354" y="2359"/>
                </a:lnTo>
                <a:lnTo>
                  <a:pt x="4369" y="2338"/>
                </a:lnTo>
                <a:lnTo>
                  <a:pt x="4375" y="2333"/>
                </a:lnTo>
                <a:lnTo>
                  <a:pt x="4375" y="2328"/>
                </a:lnTo>
                <a:lnTo>
                  <a:pt x="4369" y="2322"/>
                </a:lnTo>
                <a:lnTo>
                  <a:pt x="4369" y="2307"/>
                </a:lnTo>
                <a:lnTo>
                  <a:pt x="4369" y="2276"/>
                </a:lnTo>
                <a:lnTo>
                  <a:pt x="4369" y="2244"/>
                </a:lnTo>
                <a:lnTo>
                  <a:pt x="2276" y="2364"/>
                </a:lnTo>
                <a:lnTo>
                  <a:pt x="4385" y="1824"/>
                </a:lnTo>
                <a:lnTo>
                  <a:pt x="4380" y="1813"/>
                </a:lnTo>
                <a:lnTo>
                  <a:pt x="4380" y="1818"/>
                </a:lnTo>
                <a:lnTo>
                  <a:pt x="4369" y="1824"/>
                </a:lnTo>
                <a:lnTo>
                  <a:pt x="4369" y="1834"/>
                </a:lnTo>
                <a:lnTo>
                  <a:pt x="4375" y="1839"/>
                </a:lnTo>
                <a:lnTo>
                  <a:pt x="4390" y="1855"/>
                </a:lnTo>
                <a:lnTo>
                  <a:pt x="4395" y="1855"/>
                </a:lnTo>
                <a:lnTo>
                  <a:pt x="4395" y="1850"/>
                </a:lnTo>
                <a:lnTo>
                  <a:pt x="4380" y="1834"/>
                </a:lnTo>
                <a:lnTo>
                  <a:pt x="4375" y="1829"/>
                </a:lnTo>
                <a:lnTo>
                  <a:pt x="4380" y="1829"/>
                </a:lnTo>
                <a:lnTo>
                  <a:pt x="4385" y="1824"/>
                </a:lnTo>
                <a:lnTo>
                  <a:pt x="2276" y="2364"/>
                </a:lnTo>
                <a:lnTo>
                  <a:pt x="4380" y="385"/>
                </a:lnTo>
                <a:lnTo>
                  <a:pt x="4375" y="395"/>
                </a:lnTo>
                <a:lnTo>
                  <a:pt x="4380" y="405"/>
                </a:lnTo>
                <a:lnTo>
                  <a:pt x="4395" y="411"/>
                </a:lnTo>
                <a:lnTo>
                  <a:pt x="4395" y="353"/>
                </a:lnTo>
                <a:lnTo>
                  <a:pt x="4385" y="369"/>
                </a:lnTo>
                <a:lnTo>
                  <a:pt x="4380" y="385"/>
                </a:lnTo>
                <a:lnTo>
                  <a:pt x="2276" y="2364"/>
                </a:lnTo>
                <a:lnTo>
                  <a:pt x="4395" y="1434"/>
                </a:lnTo>
                <a:lnTo>
                  <a:pt x="4395" y="1424"/>
                </a:lnTo>
                <a:lnTo>
                  <a:pt x="4390" y="1424"/>
                </a:lnTo>
                <a:lnTo>
                  <a:pt x="4395" y="1434"/>
                </a:lnTo>
                <a:lnTo>
                  <a:pt x="2276" y="2364"/>
                </a:lnTo>
                <a:lnTo>
                  <a:pt x="3206" y="868"/>
                </a:lnTo>
                <a:lnTo>
                  <a:pt x="3216" y="868"/>
                </a:lnTo>
                <a:lnTo>
                  <a:pt x="3221" y="868"/>
                </a:lnTo>
                <a:lnTo>
                  <a:pt x="3216" y="863"/>
                </a:lnTo>
                <a:lnTo>
                  <a:pt x="3211" y="863"/>
                </a:lnTo>
                <a:lnTo>
                  <a:pt x="3221" y="857"/>
                </a:lnTo>
                <a:lnTo>
                  <a:pt x="3226" y="857"/>
                </a:lnTo>
                <a:lnTo>
                  <a:pt x="3221" y="852"/>
                </a:lnTo>
                <a:lnTo>
                  <a:pt x="3216" y="852"/>
                </a:lnTo>
                <a:lnTo>
                  <a:pt x="3216" y="847"/>
                </a:lnTo>
                <a:lnTo>
                  <a:pt x="3211" y="847"/>
                </a:lnTo>
                <a:lnTo>
                  <a:pt x="3211" y="852"/>
                </a:lnTo>
                <a:lnTo>
                  <a:pt x="3211" y="857"/>
                </a:lnTo>
                <a:lnTo>
                  <a:pt x="3206" y="863"/>
                </a:lnTo>
                <a:lnTo>
                  <a:pt x="3206" y="868"/>
                </a:lnTo>
                <a:lnTo>
                  <a:pt x="2276" y="2364"/>
                </a:lnTo>
                <a:lnTo>
                  <a:pt x="4375" y="1107"/>
                </a:lnTo>
                <a:lnTo>
                  <a:pt x="4380" y="1117"/>
                </a:lnTo>
                <a:lnTo>
                  <a:pt x="4390" y="1133"/>
                </a:lnTo>
                <a:lnTo>
                  <a:pt x="4390" y="1153"/>
                </a:lnTo>
                <a:lnTo>
                  <a:pt x="4375" y="1153"/>
                </a:lnTo>
                <a:lnTo>
                  <a:pt x="4369" y="1159"/>
                </a:lnTo>
                <a:lnTo>
                  <a:pt x="4375" y="1179"/>
                </a:lnTo>
                <a:lnTo>
                  <a:pt x="4380" y="1190"/>
                </a:lnTo>
                <a:lnTo>
                  <a:pt x="4395" y="1190"/>
                </a:lnTo>
                <a:lnTo>
                  <a:pt x="4395" y="1081"/>
                </a:lnTo>
                <a:lnTo>
                  <a:pt x="4375" y="1091"/>
                </a:lnTo>
                <a:lnTo>
                  <a:pt x="4369" y="1096"/>
                </a:lnTo>
                <a:lnTo>
                  <a:pt x="4375" y="1107"/>
                </a:lnTo>
                <a:lnTo>
                  <a:pt x="2276" y="2364"/>
                </a:lnTo>
                <a:lnTo>
                  <a:pt x="4390" y="2276"/>
                </a:lnTo>
                <a:lnTo>
                  <a:pt x="4395" y="2276"/>
                </a:lnTo>
                <a:lnTo>
                  <a:pt x="4395" y="2250"/>
                </a:lnTo>
                <a:lnTo>
                  <a:pt x="4385" y="2255"/>
                </a:lnTo>
                <a:lnTo>
                  <a:pt x="4380" y="2265"/>
                </a:lnTo>
                <a:lnTo>
                  <a:pt x="4385" y="2276"/>
                </a:lnTo>
                <a:lnTo>
                  <a:pt x="4385" y="2281"/>
                </a:lnTo>
                <a:lnTo>
                  <a:pt x="4390" y="2276"/>
                </a:lnTo>
                <a:lnTo>
                  <a:pt x="2276" y="2364"/>
                </a:lnTo>
                <a:lnTo>
                  <a:pt x="4177" y="1086"/>
                </a:lnTo>
                <a:lnTo>
                  <a:pt x="4177" y="1107"/>
                </a:lnTo>
                <a:lnTo>
                  <a:pt x="4182" y="1091"/>
                </a:lnTo>
                <a:lnTo>
                  <a:pt x="4177" y="1086"/>
                </a:lnTo>
                <a:lnTo>
                  <a:pt x="2276" y="2364"/>
                </a:lnTo>
                <a:lnTo>
                  <a:pt x="4240" y="972"/>
                </a:lnTo>
                <a:lnTo>
                  <a:pt x="4229" y="966"/>
                </a:lnTo>
                <a:lnTo>
                  <a:pt x="4229" y="972"/>
                </a:lnTo>
                <a:lnTo>
                  <a:pt x="4234" y="982"/>
                </a:lnTo>
                <a:lnTo>
                  <a:pt x="4234" y="987"/>
                </a:lnTo>
                <a:lnTo>
                  <a:pt x="4240" y="998"/>
                </a:lnTo>
                <a:lnTo>
                  <a:pt x="4240" y="1008"/>
                </a:lnTo>
                <a:lnTo>
                  <a:pt x="4240" y="1013"/>
                </a:lnTo>
                <a:lnTo>
                  <a:pt x="4240" y="1018"/>
                </a:lnTo>
                <a:lnTo>
                  <a:pt x="4240" y="1013"/>
                </a:lnTo>
                <a:lnTo>
                  <a:pt x="4240" y="972"/>
                </a:lnTo>
                <a:lnTo>
                  <a:pt x="2276" y="2364"/>
                </a:lnTo>
                <a:lnTo>
                  <a:pt x="4224" y="998"/>
                </a:lnTo>
                <a:lnTo>
                  <a:pt x="4219" y="1013"/>
                </a:lnTo>
                <a:lnTo>
                  <a:pt x="4214" y="1070"/>
                </a:lnTo>
                <a:lnTo>
                  <a:pt x="4214" y="1086"/>
                </a:lnTo>
                <a:lnTo>
                  <a:pt x="4219" y="1086"/>
                </a:lnTo>
                <a:lnTo>
                  <a:pt x="4224" y="998"/>
                </a:lnTo>
                <a:lnTo>
                  <a:pt x="2276" y="2364"/>
                </a:lnTo>
                <a:lnTo>
                  <a:pt x="4234" y="1065"/>
                </a:lnTo>
                <a:lnTo>
                  <a:pt x="4240" y="1055"/>
                </a:lnTo>
                <a:lnTo>
                  <a:pt x="4234" y="1024"/>
                </a:lnTo>
                <a:lnTo>
                  <a:pt x="4234" y="1018"/>
                </a:lnTo>
                <a:lnTo>
                  <a:pt x="4229" y="1039"/>
                </a:lnTo>
                <a:lnTo>
                  <a:pt x="4219" y="1070"/>
                </a:lnTo>
                <a:lnTo>
                  <a:pt x="4219" y="1086"/>
                </a:lnTo>
                <a:lnTo>
                  <a:pt x="4229" y="1081"/>
                </a:lnTo>
                <a:lnTo>
                  <a:pt x="4229" y="1091"/>
                </a:lnTo>
                <a:lnTo>
                  <a:pt x="4229" y="1102"/>
                </a:lnTo>
                <a:lnTo>
                  <a:pt x="4229" y="1096"/>
                </a:lnTo>
                <a:lnTo>
                  <a:pt x="4234" y="1065"/>
                </a:lnTo>
                <a:lnTo>
                  <a:pt x="2276" y="2364"/>
                </a:lnTo>
                <a:lnTo>
                  <a:pt x="4156" y="1003"/>
                </a:lnTo>
                <a:lnTo>
                  <a:pt x="4162" y="1013"/>
                </a:lnTo>
                <a:lnTo>
                  <a:pt x="4162" y="1003"/>
                </a:lnTo>
                <a:lnTo>
                  <a:pt x="4162" y="998"/>
                </a:lnTo>
                <a:lnTo>
                  <a:pt x="4156" y="1003"/>
                </a:lnTo>
                <a:lnTo>
                  <a:pt x="2276" y="2364"/>
                </a:lnTo>
                <a:lnTo>
                  <a:pt x="4203" y="1138"/>
                </a:lnTo>
                <a:lnTo>
                  <a:pt x="4214" y="1190"/>
                </a:lnTo>
                <a:lnTo>
                  <a:pt x="4214" y="1185"/>
                </a:lnTo>
                <a:lnTo>
                  <a:pt x="4203" y="1122"/>
                </a:lnTo>
                <a:lnTo>
                  <a:pt x="4203" y="1138"/>
                </a:lnTo>
                <a:lnTo>
                  <a:pt x="2276" y="2364"/>
                </a:lnTo>
                <a:lnTo>
                  <a:pt x="4167" y="1159"/>
                </a:lnTo>
                <a:lnTo>
                  <a:pt x="4156" y="1050"/>
                </a:lnTo>
                <a:lnTo>
                  <a:pt x="4162" y="1143"/>
                </a:lnTo>
                <a:lnTo>
                  <a:pt x="4167" y="1159"/>
                </a:lnTo>
                <a:lnTo>
                  <a:pt x="2276" y="2364"/>
                </a:lnTo>
                <a:lnTo>
                  <a:pt x="4110" y="909"/>
                </a:lnTo>
                <a:lnTo>
                  <a:pt x="4110" y="894"/>
                </a:lnTo>
                <a:lnTo>
                  <a:pt x="4104" y="904"/>
                </a:lnTo>
                <a:lnTo>
                  <a:pt x="4110" y="909"/>
                </a:lnTo>
                <a:lnTo>
                  <a:pt x="2276" y="2364"/>
                </a:lnTo>
                <a:lnTo>
                  <a:pt x="4146" y="961"/>
                </a:lnTo>
                <a:lnTo>
                  <a:pt x="4146" y="972"/>
                </a:lnTo>
                <a:lnTo>
                  <a:pt x="4151" y="951"/>
                </a:lnTo>
                <a:lnTo>
                  <a:pt x="4146" y="940"/>
                </a:lnTo>
                <a:lnTo>
                  <a:pt x="4141" y="935"/>
                </a:lnTo>
                <a:lnTo>
                  <a:pt x="4141" y="956"/>
                </a:lnTo>
                <a:lnTo>
                  <a:pt x="4146" y="982"/>
                </a:lnTo>
                <a:lnTo>
                  <a:pt x="4146" y="977"/>
                </a:lnTo>
                <a:lnTo>
                  <a:pt x="4146" y="972"/>
                </a:lnTo>
                <a:lnTo>
                  <a:pt x="4146" y="961"/>
                </a:lnTo>
                <a:lnTo>
                  <a:pt x="2276" y="2364"/>
                </a:lnTo>
                <a:lnTo>
                  <a:pt x="3741" y="63"/>
                </a:lnTo>
                <a:lnTo>
                  <a:pt x="3736" y="68"/>
                </a:lnTo>
                <a:lnTo>
                  <a:pt x="3741" y="68"/>
                </a:lnTo>
                <a:lnTo>
                  <a:pt x="3741" y="63"/>
                </a:lnTo>
                <a:lnTo>
                  <a:pt x="2276" y="2364"/>
                </a:lnTo>
                <a:lnTo>
                  <a:pt x="3730" y="31"/>
                </a:lnTo>
                <a:lnTo>
                  <a:pt x="3730" y="37"/>
                </a:lnTo>
                <a:lnTo>
                  <a:pt x="3736" y="42"/>
                </a:lnTo>
                <a:lnTo>
                  <a:pt x="3736" y="37"/>
                </a:lnTo>
                <a:lnTo>
                  <a:pt x="3741" y="37"/>
                </a:lnTo>
                <a:lnTo>
                  <a:pt x="3746" y="31"/>
                </a:lnTo>
                <a:lnTo>
                  <a:pt x="3746" y="26"/>
                </a:lnTo>
                <a:lnTo>
                  <a:pt x="3746" y="21"/>
                </a:lnTo>
                <a:lnTo>
                  <a:pt x="3746" y="16"/>
                </a:lnTo>
                <a:lnTo>
                  <a:pt x="3741" y="16"/>
                </a:lnTo>
                <a:lnTo>
                  <a:pt x="3736" y="16"/>
                </a:lnTo>
                <a:lnTo>
                  <a:pt x="3736" y="21"/>
                </a:lnTo>
                <a:lnTo>
                  <a:pt x="3730" y="21"/>
                </a:lnTo>
                <a:lnTo>
                  <a:pt x="3730" y="26"/>
                </a:lnTo>
                <a:lnTo>
                  <a:pt x="3730" y="31"/>
                </a:lnTo>
                <a:lnTo>
                  <a:pt x="2276" y="2364"/>
                </a:lnTo>
                <a:lnTo>
                  <a:pt x="3777" y="37"/>
                </a:lnTo>
                <a:lnTo>
                  <a:pt x="3777" y="42"/>
                </a:lnTo>
                <a:lnTo>
                  <a:pt x="3782" y="42"/>
                </a:lnTo>
                <a:lnTo>
                  <a:pt x="3782" y="37"/>
                </a:lnTo>
                <a:lnTo>
                  <a:pt x="3777" y="37"/>
                </a:lnTo>
                <a:lnTo>
                  <a:pt x="2276" y="2364"/>
                </a:lnTo>
                <a:lnTo>
                  <a:pt x="4037" y="265"/>
                </a:lnTo>
                <a:lnTo>
                  <a:pt x="4037" y="270"/>
                </a:lnTo>
                <a:lnTo>
                  <a:pt x="4042" y="270"/>
                </a:lnTo>
                <a:lnTo>
                  <a:pt x="4042" y="265"/>
                </a:lnTo>
                <a:lnTo>
                  <a:pt x="4037" y="265"/>
                </a:lnTo>
                <a:lnTo>
                  <a:pt x="2276" y="2364"/>
                </a:lnTo>
                <a:lnTo>
                  <a:pt x="4307" y="961"/>
                </a:lnTo>
                <a:lnTo>
                  <a:pt x="4281" y="1102"/>
                </a:lnTo>
                <a:lnTo>
                  <a:pt x="4271" y="1081"/>
                </a:lnTo>
                <a:lnTo>
                  <a:pt x="4271" y="1091"/>
                </a:lnTo>
                <a:lnTo>
                  <a:pt x="4271" y="1096"/>
                </a:lnTo>
                <a:lnTo>
                  <a:pt x="4271" y="1091"/>
                </a:lnTo>
                <a:lnTo>
                  <a:pt x="4266" y="1086"/>
                </a:lnTo>
                <a:lnTo>
                  <a:pt x="4271" y="1133"/>
                </a:lnTo>
                <a:lnTo>
                  <a:pt x="4271" y="1148"/>
                </a:lnTo>
                <a:lnTo>
                  <a:pt x="4276" y="1143"/>
                </a:lnTo>
                <a:lnTo>
                  <a:pt x="4276" y="1133"/>
                </a:lnTo>
                <a:lnTo>
                  <a:pt x="4281" y="1164"/>
                </a:lnTo>
                <a:lnTo>
                  <a:pt x="4286" y="1190"/>
                </a:lnTo>
                <a:lnTo>
                  <a:pt x="4286" y="1247"/>
                </a:lnTo>
                <a:lnTo>
                  <a:pt x="4286" y="1263"/>
                </a:lnTo>
                <a:lnTo>
                  <a:pt x="4292" y="1257"/>
                </a:lnTo>
                <a:lnTo>
                  <a:pt x="4292" y="1268"/>
                </a:lnTo>
                <a:lnTo>
                  <a:pt x="4292" y="1257"/>
                </a:lnTo>
                <a:lnTo>
                  <a:pt x="4292" y="1237"/>
                </a:lnTo>
                <a:lnTo>
                  <a:pt x="4302" y="1273"/>
                </a:lnTo>
                <a:lnTo>
                  <a:pt x="4307" y="1263"/>
                </a:lnTo>
                <a:lnTo>
                  <a:pt x="4312" y="1242"/>
                </a:lnTo>
                <a:lnTo>
                  <a:pt x="4312" y="1200"/>
                </a:lnTo>
                <a:lnTo>
                  <a:pt x="4302" y="1148"/>
                </a:lnTo>
                <a:lnTo>
                  <a:pt x="4297" y="1122"/>
                </a:lnTo>
                <a:lnTo>
                  <a:pt x="4281" y="1102"/>
                </a:lnTo>
                <a:lnTo>
                  <a:pt x="4312" y="956"/>
                </a:lnTo>
                <a:lnTo>
                  <a:pt x="4307" y="961"/>
                </a:lnTo>
                <a:lnTo>
                  <a:pt x="2276" y="2364"/>
                </a:lnTo>
                <a:lnTo>
                  <a:pt x="4276" y="1034"/>
                </a:lnTo>
                <a:lnTo>
                  <a:pt x="4276" y="1013"/>
                </a:lnTo>
                <a:lnTo>
                  <a:pt x="4271" y="998"/>
                </a:lnTo>
                <a:lnTo>
                  <a:pt x="4255" y="982"/>
                </a:lnTo>
                <a:lnTo>
                  <a:pt x="4240" y="972"/>
                </a:lnTo>
                <a:lnTo>
                  <a:pt x="4245" y="987"/>
                </a:lnTo>
                <a:lnTo>
                  <a:pt x="4245" y="1003"/>
                </a:lnTo>
                <a:lnTo>
                  <a:pt x="4245" y="998"/>
                </a:lnTo>
                <a:lnTo>
                  <a:pt x="4250" y="982"/>
                </a:lnTo>
                <a:lnTo>
                  <a:pt x="4250" y="998"/>
                </a:lnTo>
                <a:lnTo>
                  <a:pt x="4250" y="1024"/>
                </a:lnTo>
                <a:lnTo>
                  <a:pt x="4245" y="1050"/>
                </a:lnTo>
                <a:lnTo>
                  <a:pt x="4250" y="1060"/>
                </a:lnTo>
                <a:lnTo>
                  <a:pt x="4255" y="1055"/>
                </a:lnTo>
                <a:lnTo>
                  <a:pt x="4255" y="1086"/>
                </a:lnTo>
                <a:lnTo>
                  <a:pt x="4260" y="1122"/>
                </a:lnTo>
                <a:lnTo>
                  <a:pt x="4260" y="1128"/>
                </a:lnTo>
                <a:lnTo>
                  <a:pt x="4260" y="1122"/>
                </a:lnTo>
                <a:lnTo>
                  <a:pt x="4260" y="1107"/>
                </a:lnTo>
                <a:lnTo>
                  <a:pt x="4260" y="1060"/>
                </a:lnTo>
                <a:lnTo>
                  <a:pt x="4260" y="1050"/>
                </a:lnTo>
                <a:lnTo>
                  <a:pt x="4266" y="1070"/>
                </a:lnTo>
                <a:lnTo>
                  <a:pt x="4276" y="1034"/>
                </a:lnTo>
                <a:lnTo>
                  <a:pt x="2276" y="2364"/>
                </a:lnTo>
                <a:lnTo>
                  <a:pt x="4307" y="1361"/>
                </a:lnTo>
                <a:lnTo>
                  <a:pt x="4307" y="1382"/>
                </a:lnTo>
                <a:lnTo>
                  <a:pt x="4307" y="1372"/>
                </a:lnTo>
                <a:lnTo>
                  <a:pt x="4307" y="1361"/>
                </a:lnTo>
                <a:lnTo>
                  <a:pt x="2276" y="2364"/>
                </a:lnTo>
                <a:lnTo>
                  <a:pt x="4286" y="1263"/>
                </a:lnTo>
                <a:lnTo>
                  <a:pt x="4281" y="1190"/>
                </a:lnTo>
                <a:lnTo>
                  <a:pt x="4286" y="1252"/>
                </a:lnTo>
                <a:lnTo>
                  <a:pt x="4286" y="1263"/>
                </a:lnTo>
                <a:lnTo>
                  <a:pt x="2276" y="2364"/>
                </a:lnTo>
                <a:lnTo>
                  <a:pt x="31" y="1434"/>
                </a:lnTo>
                <a:lnTo>
                  <a:pt x="37" y="1434"/>
                </a:lnTo>
                <a:lnTo>
                  <a:pt x="37" y="1429"/>
                </a:lnTo>
                <a:lnTo>
                  <a:pt x="31" y="1434"/>
                </a:lnTo>
                <a:lnTo>
                  <a:pt x="2276" y="2364"/>
                </a:lnTo>
                <a:lnTo>
                  <a:pt x="16" y="1418"/>
                </a:lnTo>
                <a:lnTo>
                  <a:pt x="16" y="1413"/>
                </a:lnTo>
                <a:lnTo>
                  <a:pt x="0" y="1418"/>
                </a:lnTo>
                <a:lnTo>
                  <a:pt x="0" y="1429"/>
                </a:lnTo>
                <a:lnTo>
                  <a:pt x="11" y="1424"/>
                </a:lnTo>
                <a:lnTo>
                  <a:pt x="16" y="1418"/>
                </a:lnTo>
                <a:lnTo>
                  <a:pt x="2276" y="2364"/>
                </a:lnTo>
                <a:lnTo>
                  <a:pt x="11" y="1424"/>
                </a:lnTo>
                <a:lnTo>
                  <a:pt x="16" y="1424"/>
                </a:lnTo>
                <a:lnTo>
                  <a:pt x="21" y="1418"/>
                </a:lnTo>
                <a:lnTo>
                  <a:pt x="11" y="1424"/>
                </a:lnTo>
                <a:lnTo>
                  <a:pt x="2276" y="2364"/>
                </a:lnTo>
                <a:lnTo>
                  <a:pt x="11" y="1424"/>
                </a:lnTo>
                <a:lnTo>
                  <a:pt x="16" y="1418"/>
                </a:lnTo>
                <a:lnTo>
                  <a:pt x="16" y="1424"/>
                </a:lnTo>
                <a:lnTo>
                  <a:pt x="11" y="1424"/>
                </a:lnTo>
                <a:lnTo>
                  <a:pt x="2276" y="2364"/>
                </a:lnTo>
                <a:lnTo>
                  <a:pt x="63" y="1450"/>
                </a:lnTo>
                <a:lnTo>
                  <a:pt x="52" y="1455"/>
                </a:lnTo>
                <a:lnTo>
                  <a:pt x="57" y="1455"/>
                </a:lnTo>
                <a:lnTo>
                  <a:pt x="63" y="1450"/>
                </a:lnTo>
                <a:lnTo>
                  <a:pt x="2276" y="2364"/>
                </a:lnTo>
                <a:lnTo>
                  <a:pt x="42" y="1434"/>
                </a:lnTo>
                <a:lnTo>
                  <a:pt x="52" y="1429"/>
                </a:lnTo>
                <a:lnTo>
                  <a:pt x="57" y="1429"/>
                </a:lnTo>
                <a:lnTo>
                  <a:pt x="52" y="1429"/>
                </a:lnTo>
                <a:lnTo>
                  <a:pt x="42" y="1434"/>
                </a:lnTo>
                <a:lnTo>
                  <a:pt x="2276" y="2364"/>
                </a:lnTo>
                <a:lnTo>
                  <a:pt x="135" y="1476"/>
                </a:lnTo>
                <a:lnTo>
                  <a:pt x="125" y="1481"/>
                </a:lnTo>
                <a:lnTo>
                  <a:pt x="130" y="1481"/>
                </a:lnTo>
                <a:lnTo>
                  <a:pt x="135" y="1476"/>
                </a:lnTo>
                <a:lnTo>
                  <a:pt x="2276" y="2364"/>
                </a:lnTo>
                <a:lnTo>
                  <a:pt x="0" y="1450"/>
                </a:lnTo>
                <a:lnTo>
                  <a:pt x="5" y="1444"/>
                </a:lnTo>
                <a:lnTo>
                  <a:pt x="16" y="1444"/>
                </a:lnTo>
                <a:lnTo>
                  <a:pt x="16" y="1439"/>
                </a:lnTo>
                <a:lnTo>
                  <a:pt x="0" y="1450"/>
                </a:lnTo>
                <a:lnTo>
                  <a:pt x="2276" y="2364"/>
                </a:lnTo>
                <a:lnTo>
                  <a:pt x="42" y="1408"/>
                </a:lnTo>
                <a:lnTo>
                  <a:pt x="47" y="1403"/>
                </a:lnTo>
                <a:lnTo>
                  <a:pt x="42" y="1403"/>
                </a:lnTo>
                <a:lnTo>
                  <a:pt x="42" y="1408"/>
                </a:lnTo>
                <a:lnTo>
                  <a:pt x="2276" y="2364"/>
                </a:lnTo>
                <a:lnTo>
                  <a:pt x="229" y="1330"/>
                </a:lnTo>
                <a:lnTo>
                  <a:pt x="229" y="1325"/>
                </a:lnTo>
                <a:lnTo>
                  <a:pt x="224" y="1325"/>
                </a:lnTo>
                <a:lnTo>
                  <a:pt x="218" y="1330"/>
                </a:lnTo>
                <a:lnTo>
                  <a:pt x="213" y="1335"/>
                </a:lnTo>
                <a:lnTo>
                  <a:pt x="218" y="1335"/>
                </a:lnTo>
                <a:lnTo>
                  <a:pt x="213" y="1335"/>
                </a:lnTo>
                <a:lnTo>
                  <a:pt x="218" y="1335"/>
                </a:lnTo>
                <a:lnTo>
                  <a:pt x="224" y="1335"/>
                </a:lnTo>
                <a:lnTo>
                  <a:pt x="229" y="1330"/>
                </a:lnTo>
                <a:lnTo>
                  <a:pt x="2276" y="2364"/>
                </a:lnTo>
                <a:lnTo>
                  <a:pt x="156" y="1387"/>
                </a:lnTo>
                <a:lnTo>
                  <a:pt x="161" y="1387"/>
                </a:lnTo>
                <a:lnTo>
                  <a:pt x="161" y="1382"/>
                </a:lnTo>
                <a:lnTo>
                  <a:pt x="166" y="1377"/>
                </a:lnTo>
                <a:lnTo>
                  <a:pt x="161" y="1377"/>
                </a:lnTo>
                <a:lnTo>
                  <a:pt x="156" y="1377"/>
                </a:lnTo>
                <a:lnTo>
                  <a:pt x="151" y="1377"/>
                </a:lnTo>
                <a:lnTo>
                  <a:pt x="151" y="1382"/>
                </a:lnTo>
                <a:lnTo>
                  <a:pt x="146" y="1382"/>
                </a:lnTo>
                <a:lnTo>
                  <a:pt x="146" y="1387"/>
                </a:lnTo>
                <a:lnTo>
                  <a:pt x="146" y="1392"/>
                </a:lnTo>
                <a:lnTo>
                  <a:pt x="146" y="1387"/>
                </a:lnTo>
                <a:lnTo>
                  <a:pt x="146" y="1392"/>
                </a:lnTo>
                <a:lnTo>
                  <a:pt x="151" y="1392"/>
                </a:lnTo>
                <a:lnTo>
                  <a:pt x="151" y="1387"/>
                </a:lnTo>
                <a:lnTo>
                  <a:pt x="151" y="1392"/>
                </a:lnTo>
                <a:lnTo>
                  <a:pt x="151" y="1387"/>
                </a:lnTo>
                <a:lnTo>
                  <a:pt x="156" y="1387"/>
                </a:lnTo>
                <a:lnTo>
                  <a:pt x="2276" y="2364"/>
                </a:lnTo>
                <a:lnTo>
                  <a:pt x="172" y="1398"/>
                </a:lnTo>
                <a:lnTo>
                  <a:pt x="166" y="1403"/>
                </a:lnTo>
                <a:lnTo>
                  <a:pt x="156" y="1408"/>
                </a:lnTo>
                <a:lnTo>
                  <a:pt x="161" y="1408"/>
                </a:lnTo>
                <a:lnTo>
                  <a:pt x="161" y="1413"/>
                </a:lnTo>
                <a:lnTo>
                  <a:pt x="166" y="1408"/>
                </a:lnTo>
                <a:lnTo>
                  <a:pt x="161" y="1408"/>
                </a:lnTo>
                <a:lnTo>
                  <a:pt x="172" y="1403"/>
                </a:lnTo>
                <a:lnTo>
                  <a:pt x="172" y="1398"/>
                </a:lnTo>
                <a:lnTo>
                  <a:pt x="2276" y="2364"/>
                </a:lnTo>
                <a:lnTo>
                  <a:pt x="146" y="1341"/>
                </a:lnTo>
                <a:lnTo>
                  <a:pt x="151" y="1341"/>
                </a:lnTo>
                <a:lnTo>
                  <a:pt x="151" y="1335"/>
                </a:lnTo>
                <a:lnTo>
                  <a:pt x="156" y="1335"/>
                </a:lnTo>
                <a:lnTo>
                  <a:pt x="151" y="1335"/>
                </a:lnTo>
                <a:lnTo>
                  <a:pt x="146" y="1335"/>
                </a:lnTo>
                <a:lnTo>
                  <a:pt x="146" y="1341"/>
                </a:lnTo>
                <a:lnTo>
                  <a:pt x="2276" y="2364"/>
                </a:lnTo>
                <a:lnTo>
                  <a:pt x="94" y="1429"/>
                </a:lnTo>
                <a:lnTo>
                  <a:pt x="99" y="1429"/>
                </a:lnTo>
                <a:lnTo>
                  <a:pt x="99" y="1424"/>
                </a:lnTo>
                <a:lnTo>
                  <a:pt x="99" y="1418"/>
                </a:lnTo>
                <a:lnTo>
                  <a:pt x="89" y="1424"/>
                </a:lnTo>
                <a:lnTo>
                  <a:pt x="89" y="1429"/>
                </a:lnTo>
                <a:lnTo>
                  <a:pt x="83" y="1429"/>
                </a:lnTo>
                <a:lnTo>
                  <a:pt x="89" y="1429"/>
                </a:lnTo>
                <a:lnTo>
                  <a:pt x="94" y="1429"/>
                </a:lnTo>
                <a:lnTo>
                  <a:pt x="2276" y="2364"/>
                </a:lnTo>
                <a:lnTo>
                  <a:pt x="125" y="1418"/>
                </a:lnTo>
                <a:lnTo>
                  <a:pt x="114" y="1429"/>
                </a:lnTo>
                <a:lnTo>
                  <a:pt x="114" y="1424"/>
                </a:lnTo>
                <a:lnTo>
                  <a:pt x="114" y="1429"/>
                </a:lnTo>
                <a:lnTo>
                  <a:pt x="99" y="1429"/>
                </a:lnTo>
                <a:lnTo>
                  <a:pt x="99" y="1434"/>
                </a:lnTo>
                <a:lnTo>
                  <a:pt x="94" y="1434"/>
                </a:lnTo>
                <a:lnTo>
                  <a:pt x="99" y="1434"/>
                </a:lnTo>
                <a:lnTo>
                  <a:pt x="94" y="1439"/>
                </a:lnTo>
                <a:lnTo>
                  <a:pt x="99" y="1439"/>
                </a:lnTo>
                <a:lnTo>
                  <a:pt x="109" y="1434"/>
                </a:lnTo>
                <a:lnTo>
                  <a:pt x="114" y="1429"/>
                </a:lnTo>
                <a:lnTo>
                  <a:pt x="125" y="1424"/>
                </a:lnTo>
                <a:lnTo>
                  <a:pt x="125" y="1418"/>
                </a:lnTo>
                <a:lnTo>
                  <a:pt x="2276" y="2364"/>
                </a:lnTo>
                <a:lnTo>
                  <a:pt x="166" y="1341"/>
                </a:lnTo>
                <a:lnTo>
                  <a:pt x="166" y="1335"/>
                </a:lnTo>
                <a:lnTo>
                  <a:pt x="161" y="1335"/>
                </a:lnTo>
                <a:lnTo>
                  <a:pt x="156" y="1335"/>
                </a:lnTo>
                <a:lnTo>
                  <a:pt x="156" y="1341"/>
                </a:lnTo>
                <a:lnTo>
                  <a:pt x="151" y="1341"/>
                </a:lnTo>
                <a:lnTo>
                  <a:pt x="156" y="1346"/>
                </a:lnTo>
                <a:lnTo>
                  <a:pt x="161" y="1346"/>
                </a:lnTo>
                <a:lnTo>
                  <a:pt x="166" y="1341"/>
                </a:lnTo>
                <a:lnTo>
                  <a:pt x="2276" y="2364"/>
                </a:lnTo>
                <a:lnTo>
                  <a:pt x="114" y="1387"/>
                </a:lnTo>
                <a:lnTo>
                  <a:pt x="120" y="1387"/>
                </a:lnTo>
                <a:lnTo>
                  <a:pt x="125" y="1387"/>
                </a:lnTo>
                <a:lnTo>
                  <a:pt x="130" y="1382"/>
                </a:lnTo>
                <a:lnTo>
                  <a:pt x="135" y="1377"/>
                </a:lnTo>
                <a:lnTo>
                  <a:pt x="125" y="1377"/>
                </a:lnTo>
                <a:lnTo>
                  <a:pt x="120" y="1382"/>
                </a:lnTo>
                <a:lnTo>
                  <a:pt x="114" y="1382"/>
                </a:lnTo>
                <a:lnTo>
                  <a:pt x="114" y="1387"/>
                </a:lnTo>
                <a:lnTo>
                  <a:pt x="2276" y="2364"/>
                </a:lnTo>
                <a:lnTo>
                  <a:pt x="3076" y="2359"/>
                </a:lnTo>
                <a:lnTo>
                  <a:pt x="3081" y="2338"/>
                </a:lnTo>
                <a:lnTo>
                  <a:pt x="3081" y="2328"/>
                </a:lnTo>
                <a:lnTo>
                  <a:pt x="3071" y="2317"/>
                </a:lnTo>
                <a:lnTo>
                  <a:pt x="3065" y="2317"/>
                </a:lnTo>
                <a:lnTo>
                  <a:pt x="3065" y="2343"/>
                </a:lnTo>
                <a:lnTo>
                  <a:pt x="3071" y="2359"/>
                </a:lnTo>
                <a:lnTo>
                  <a:pt x="3076" y="2359"/>
                </a:lnTo>
                <a:lnTo>
                  <a:pt x="2276" y="2364"/>
                </a:lnTo>
                <a:lnTo>
                  <a:pt x="3200" y="1990"/>
                </a:lnTo>
                <a:lnTo>
                  <a:pt x="3195" y="2000"/>
                </a:lnTo>
                <a:lnTo>
                  <a:pt x="3195" y="2011"/>
                </a:lnTo>
                <a:lnTo>
                  <a:pt x="3211" y="1985"/>
                </a:lnTo>
                <a:lnTo>
                  <a:pt x="3200" y="1990"/>
                </a:lnTo>
                <a:lnTo>
                  <a:pt x="2276" y="2364"/>
                </a:lnTo>
                <a:lnTo>
                  <a:pt x="3221" y="2016"/>
                </a:lnTo>
                <a:lnTo>
                  <a:pt x="3200" y="2021"/>
                </a:lnTo>
                <a:lnTo>
                  <a:pt x="3206" y="2031"/>
                </a:lnTo>
                <a:lnTo>
                  <a:pt x="3221" y="2016"/>
                </a:lnTo>
                <a:lnTo>
                  <a:pt x="2276" y="2364"/>
                </a:lnTo>
                <a:lnTo>
                  <a:pt x="3206" y="1912"/>
                </a:lnTo>
                <a:lnTo>
                  <a:pt x="3185" y="1912"/>
                </a:lnTo>
                <a:lnTo>
                  <a:pt x="3175" y="1902"/>
                </a:lnTo>
                <a:lnTo>
                  <a:pt x="3169" y="1896"/>
                </a:lnTo>
                <a:lnTo>
                  <a:pt x="3169" y="1907"/>
                </a:lnTo>
                <a:lnTo>
                  <a:pt x="3175" y="1917"/>
                </a:lnTo>
                <a:lnTo>
                  <a:pt x="3180" y="1933"/>
                </a:lnTo>
                <a:lnTo>
                  <a:pt x="3185" y="1948"/>
                </a:lnTo>
                <a:lnTo>
                  <a:pt x="3180" y="1969"/>
                </a:lnTo>
                <a:lnTo>
                  <a:pt x="3180" y="1979"/>
                </a:lnTo>
                <a:lnTo>
                  <a:pt x="3190" y="1969"/>
                </a:lnTo>
                <a:lnTo>
                  <a:pt x="3195" y="1964"/>
                </a:lnTo>
                <a:lnTo>
                  <a:pt x="3206" y="1964"/>
                </a:lnTo>
                <a:lnTo>
                  <a:pt x="3211" y="1969"/>
                </a:lnTo>
                <a:lnTo>
                  <a:pt x="3216" y="1964"/>
                </a:lnTo>
                <a:lnTo>
                  <a:pt x="3226" y="1954"/>
                </a:lnTo>
                <a:lnTo>
                  <a:pt x="3237" y="1938"/>
                </a:lnTo>
                <a:lnTo>
                  <a:pt x="3232" y="1933"/>
                </a:lnTo>
                <a:lnTo>
                  <a:pt x="3226" y="1938"/>
                </a:lnTo>
                <a:lnTo>
                  <a:pt x="3211" y="1948"/>
                </a:lnTo>
                <a:lnTo>
                  <a:pt x="3211" y="1943"/>
                </a:lnTo>
                <a:lnTo>
                  <a:pt x="3211" y="1938"/>
                </a:lnTo>
                <a:lnTo>
                  <a:pt x="3221" y="1907"/>
                </a:lnTo>
                <a:lnTo>
                  <a:pt x="3206" y="1912"/>
                </a:lnTo>
                <a:lnTo>
                  <a:pt x="2276" y="2364"/>
                </a:lnTo>
                <a:lnTo>
                  <a:pt x="322" y="2322"/>
                </a:lnTo>
                <a:lnTo>
                  <a:pt x="327" y="2317"/>
                </a:lnTo>
                <a:lnTo>
                  <a:pt x="327" y="2302"/>
                </a:lnTo>
                <a:lnTo>
                  <a:pt x="327" y="2291"/>
                </a:lnTo>
                <a:lnTo>
                  <a:pt x="322" y="2307"/>
                </a:lnTo>
                <a:lnTo>
                  <a:pt x="322" y="2322"/>
                </a:lnTo>
                <a:lnTo>
                  <a:pt x="2276" y="2364"/>
                </a:lnTo>
                <a:lnTo>
                  <a:pt x="3029" y="1979"/>
                </a:lnTo>
                <a:lnTo>
                  <a:pt x="3029" y="1969"/>
                </a:lnTo>
                <a:lnTo>
                  <a:pt x="3034" y="1959"/>
                </a:lnTo>
                <a:lnTo>
                  <a:pt x="3034" y="1954"/>
                </a:lnTo>
                <a:lnTo>
                  <a:pt x="3034" y="1948"/>
                </a:lnTo>
                <a:lnTo>
                  <a:pt x="3024" y="1954"/>
                </a:lnTo>
                <a:lnTo>
                  <a:pt x="3019" y="1959"/>
                </a:lnTo>
                <a:lnTo>
                  <a:pt x="3019" y="1964"/>
                </a:lnTo>
                <a:lnTo>
                  <a:pt x="3024" y="1964"/>
                </a:lnTo>
                <a:lnTo>
                  <a:pt x="3024" y="1969"/>
                </a:lnTo>
                <a:lnTo>
                  <a:pt x="3024" y="1979"/>
                </a:lnTo>
                <a:lnTo>
                  <a:pt x="3019" y="1985"/>
                </a:lnTo>
                <a:lnTo>
                  <a:pt x="3029" y="1979"/>
                </a:lnTo>
                <a:lnTo>
                  <a:pt x="2276" y="2364"/>
                </a:lnTo>
                <a:lnTo>
                  <a:pt x="63" y="1398"/>
                </a:lnTo>
                <a:lnTo>
                  <a:pt x="63" y="1392"/>
                </a:lnTo>
                <a:lnTo>
                  <a:pt x="57" y="1392"/>
                </a:lnTo>
                <a:lnTo>
                  <a:pt x="63" y="1398"/>
                </a:lnTo>
                <a:lnTo>
                  <a:pt x="57" y="1398"/>
                </a:lnTo>
                <a:lnTo>
                  <a:pt x="63" y="1398"/>
                </a:lnTo>
                <a:lnTo>
                  <a:pt x="2276" y="2364"/>
                </a:lnTo>
                <a:lnTo>
                  <a:pt x="3388" y="1195"/>
                </a:lnTo>
                <a:lnTo>
                  <a:pt x="3393" y="1153"/>
                </a:lnTo>
                <a:lnTo>
                  <a:pt x="3382" y="1190"/>
                </a:lnTo>
                <a:lnTo>
                  <a:pt x="3377" y="1211"/>
                </a:lnTo>
                <a:lnTo>
                  <a:pt x="3377" y="1221"/>
                </a:lnTo>
                <a:lnTo>
                  <a:pt x="3382" y="1216"/>
                </a:lnTo>
                <a:lnTo>
                  <a:pt x="3388" y="1195"/>
                </a:lnTo>
                <a:lnTo>
                  <a:pt x="2276" y="2364"/>
                </a:lnTo>
                <a:lnTo>
                  <a:pt x="3465" y="1128"/>
                </a:lnTo>
                <a:lnTo>
                  <a:pt x="3471" y="1107"/>
                </a:lnTo>
                <a:lnTo>
                  <a:pt x="3476" y="1102"/>
                </a:lnTo>
                <a:lnTo>
                  <a:pt x="3481" y="1102"/>
                </a:lnTo>
                <a:lnTo>
                  <a:pt x="3481" y="1086"/>
                </a:lnTo>
                <a:lnTo>
                  <a:pt x="3481" y="1076"/>
                </a:lnTo>
                <a:lnTo>
                  <a:pt x="3476" y="1076"/>
                </a:lnTo>
                <a:lnTo>
                  <a:pt x="3476" y="1086"/>
                </a:lnTo>
                <a:lnTo>
                  <a:pt x="3471" y="1076"/>
                </a:lnTo>
                <a:lnTo>
                  <a:pt x="3471" y="1060"/>
                </a:lnTo>
                <a:lnTo>
                  <a:pt x="3465" y="1091"/>
                </a:lnTo>
                <a:lnTo>
                  <a:pt x="3460" y="1122"/>
                </a:lnTo>
                <a:lnTo>
                  <a:pt x="3465" y="1128"/>
                </a:lnTo>
                <a:lnTo>
                  <a:pt x="2276" y="2364"/>
                </a:lnTo>
                <a:lnTo>
                  <a:pt x="3263" y="1699"/>
                </a:lnTo>
                <a:lnTo>
                  <a:pt x="3263" y="1694"/>
                </a:lnTo>
                <a:lnTo>
                  <a:pt x="3252" y="1694"/>
                </a:lnTo>
                <a:lnTo>
                  <a:pt x="3237" y="1704"/>
                </a:lnTo>
                <a:lnTo>
                  <a:pt x="3232" y="1720"/>
                </a:lnTo>
                <a:lnTo>
                  <a:pt x="3242" y="1715"/>
                </a:lnTo>
                <a:lnTo>
                  <a:pt x="3263" y="1699"/>
                </a:lnTo>
                <a:lnTo>
                  <a:pt x="2276" y="2364"/>
                </a:lnTo>
                <a:lnTo>
                  <a:pt x="3237" y="2047"/>
                </a:lnTo>
                <a:lnTo>
                  <a:pt x="3247" y="2047"/>
                </a:lnTo>
                <a:lnTo>
                  <a:pt x="3237" y="2037"/>
                </a:lnTo>
                <a:lnTo>
                  <a:pt x="3226" y="2031"/>
                </a:lnTo>
                <a:lnTo>
                  <a:pt x="3226" y="2026"/>
                </a:lnTo>
                <a:lnTo>
                  <a:pt x="3221" y="2031"/>
                </a:lnTo>
                <a:lnTo>
                  <a:pt x="3216" y="2042"/>
                </a:lnTo>
                <a:lnTo>
                  <a:pt x="3226" y="2057"/>
                </a:lnTo>
                <a:lnTo>
                  <a:pt x="3237" y="2047"/>
                </a:lnTo>
                <a:lnTo>
                  <a:pt x="2276" y="2364"/>
                </a:lnTo>
                <a:lnTo>
                  <a:pt x="3159" y="1772"/>
                </a:lnTo>
                <a:lnTo>
                  <a:pt x="3159" y="1798"/>
                </a:lnTo>
                <a:lnTo>
                  <a:pt x="3164" y="1808"/>
                </a:lnTo>
                <a:lnTo>
                  <a:pt x="3169" y="1808"/>
                </a:lnTo>
                <a:lnTo>
                  <a:pt x="3175" y="1803"/>
                </a:lnTo>
                <a:lnTo>
                  <a:pt x="3190" y="1792"/>
                </a:lnTo>
                <a:lnTo>
                  <a:pt x="3200" y="1772"/>
                </a:lnTo>
                <a:lnTo>
                  <a:pt x="3211" y="1751"/>
                </a:lnTo>
                <a:lnTo>
                  <a:pt x="3200" y="1751"/>
                </a:lnTo>
                <a:lnTo>
                  <a:pt x="3190" y="1751"/>
                </a:lnTo>
                <a:lnTo>
                  <a:pt x="3175" y="1756"/>
                </a:lnTo>
                <a:lnTo>
                  <a:pt x="3159" y="1772"/>
                </a:lnTo>
                <a:lnTo>
                  <a:pt x="2276" y="2364"/>
                </a:lnTo>
                <a:lnTo>
                  <a:pt x="3517" y="1200"/>
                </a:lnTo>
                <a:lnTo>
                  <a:pt x="3507" y="1211"/>
                </a:lnTo>
                <a:lnTo>
                  <a:pt x="3507" y="1221"/>
                </a:lnTo>
                <a:lnTo>
                  <a:pt x="3512" y="1221"/>
                </a:lnTo>
                <a:lnTo>
                  <a:pt x="3523" y="1211"/>
                </a:lnTo>
                <a:lnTo>
                  <a:pt x="3523" y="1200"/>
                </a:lnTo>
                <a:lnTo>
                  <a:pt x="3517" y="1200"/>
                </a:lnTo>
                <a:lnTo>
                  <a:pt x="2276" y="2364"/>
                </a:lnTo>
                <a:lnTo>
                  <a:pt x="5" y="1460"/>
                </a:lnTo>
                <a:lnTo>
                  <a:pt x="5" y="1455"/>
                </a:lnTo>
                <a:lnTo>
                  <a:pt x="5" y="1450"/>
                </a:lnTo>
                <a:lnTo>
                  <a:pt x="11" y="1450"/>
                </a:lnTo>
                <a:lnTo>
                  <a:pt x="5" y="1450"/>
                </a:lnTo>
                <a:lnTo>
                  <a:pt x="0" y="1450"/>
                </a:lnTo>
                <a:lnTo>
                  <a:pt x="0" y="1460"/>
                </a:lnTo>
                <a:lnTo>
                  <a:pt x="5" y="1460"/>
                </a:lnTo>
                <a:lnTo>
                  <a:pt x="2276" y="2364"/>
                </a:lnTo>
                <a:lnTo>
                  <a:pt x="333" y="2946"/>
                </a:lnTo>
                <a:lnTo>
                  <a:pt x="327" y="2941"/>
                </a:lnTo>
                <a:lnTo>
                  <a:pt x="327" y="2961"/>
                </a:lnTo>
                <a:lnTo>
                  <a:pt x="333" y="2946"/>
                </a:lnTo>
                <a:lnTo>
                  <a:pt x="2276" y="2364"/>
                </a:lnTo>
                <a:lnTo>
                  <a:pt x="68" y="1392"/>
                </a:lnTo>
                <a:lnTo>
                  <a:pt x="63" y="1403"/>
                </a:lnTo>
                <a:lnTo>
                  <a:pt x="68" y="1403"/>
                </a:lnTo>
                <a:lnTo>
                  <a:pt x="78" y="1398"/>
                </a:lnTo>
                <a:lnTo>
                  <a:pt x="73" y="1398"/>
                </a:lnTo>
                <a:lnTo>
                  <a:pt x="73" y="1392"/>
                </a:lnTo>
                <a:lnTo>
                  <a:pt x="68" y="1392"/>
                </a:lnTo>
                <a:lnTo>
                  <a:pt x="2276" y="2364"/>
                </a:lnTo>
                <a:lnTo>
                  <a:pt x="322" y="2743"/>
                </a:lnTo>
                <a:lnTo>
                  <a:pt x="327" y="2743"/>
                </a:lnTo>
                <a:lnTo>
                  <a:pt x="327" y="2738"/>
                </a:lnTo>
                <a:lnTo>
                  <a:pt x="327" y="2728"/>
                </a:lnTo>
                <a:lnTo>
                  <a:pt x="322" y="2743"/>
                </a:lnTo>
                <a:lnTo>
                  <a:pt x="2276" y="2364"/>
                </a:lnTo>
                <a:lnTo>
                  <a:pt x="333" y="2889"/>
                </a:lnTo>
                <a:lnTo>
                  <a:pt x="338" y="2863"/>
                </a:lnTo>
                <a:lnTo>
                  <a:pt x="333" y="2868"/>
                </a:lnTo>
                <a:lnTo>
                  <a:pt x="333" y="2889"/>
                </a:lnTo>
                <a:lnTo>
                  <a:pt x="2276" y="2364"/>
                </a:lnTo>
                <a:lnTo>
                  <a:pt x="338" y="2670"/>
                </a:lnTo>
                <a:lnTo>
                  <a:pt x="343" y="2650"/>
                </a:lnTo>
                <a:lnTo>
                  <a:pt x="338" y="2660"/>
                </a:lnTo>
                <a:lnTo>
                  <a:pt x="338" y="2665"/>
                </a:lnTo>
                <a:lnTo>
                  <a:pt x="338" y="2670"/>
                </a:lnTo>
                <a:lnTo>
                  <a:pt x="2276" y="2364"/>
                </a:lnTo>
                <a:lnTo>
                  <a:pt x="2852" y="2629"/>
                </a:lnTo>
                <a:lnTo>
                  <a:pt x="2852" y="2608"/>
                </a:lnTo>
                <a:lnTo>
                  <a:pt x="2847" y="2587"/>
                </a:lnTo>
                <a:lnTo>
                  <a:pt x="2842" y="2582"/>
                </a:lnTo>
                <a:lnTo>
                  <a:pt x="2842" y="2593"/>
                </a:lnTo>
                <a:lnTo>
                  <a:pt x="2847" y="2618"/>
                </a:lnTo>
                <a:lnTo>
                  <a:pt x="2847" y="2629"/>
                </a:lnTo>
                <a:lnTo>
                  <a:pt x="2852" y="2629"/>
                </a:lnTo>
                <a:lnTo>
                  <a:pt x="2276" y="2364"/>
                </a:lnTo>
                <a:lnTo>
                  <a:pt x="852" y="779"/>
                </a:lnTo>
                <a:lnTo>
                  <a:pt x="847" y="785"/>
                </a:lnTo>
                <a:lnTo>
                  <a:pt x="852" y="785"/>
                </a:lnTo>
                <a:lnTo>
                  <a:pt x="857" y="779"/>
                </a:lnTo>
                <a:lnTo>
                  <a:pt x="852" y="779"/>
                </a:lnTo>
                <a:lnTo>
                  <a:pt x="2276" y="2364"/>
                </a:lnTo>
                <a:lnTo>
                  <a:pt x="863" y="650"/>
                </a:lnTo>
                <a:lnTo>
                  <a:pt x="852" y="650"/>
                </a:lnTo>
                <a:lnTo>
                  <a:pt x="852" y="660"/>
                </a:lnTo>
                <a:lnTo>
                  <a:pt x="852" y="655"/>
                </a:lnTo>
                <a:lnTo>
                  <a:pt x="852" y="660"/>
                </a:lnTo>
                <a:lnTo>
                  <a:pt x="857" y="655"/>
                </a:lnTo>
                <a:lnTo>
                  <a:pt x="863" y="650"/>
                </a:lnTo>
                <a:lnTo>
                  <a:pt x="2276" y="2364"/>
                </a:lnTo>
                <a:lnTo>
                  <a:pt x="847" y="520"/>
                </a:lnTo>
                <a:lnTo>
                  <a:pt x="852" y="520"/>
                </a:lnTo>
                <a:lnTo>
                  <a:pt x="857" y="515"/>
                </a:lnTo>
                <a:lnTo>
                  <a:pt x="847" y="520"/>
                </a:lnTo>
                <a:lnTo>
                  <a:pt x="847" y="525"/>
                </a:lnTo>
                <a:lnTo>
                  <a:pt x="847" y="520"/>
                </a:lnTo>
                <a:lnTo>
                  <a:pt x="2276" y="2364"/>
                </a:lnTo>
                <a:lnTo>
                  <a:pt x="847" y="774"/>
                </a:lnTo>
                <a:lnTo>
                  <a:pt x="842" y="774"/>
                </a:lnTo>
                <a:lnTo>
                  <a:pt x="847" y="774"/>
                </a:lnTo>
                <a:lnTo>
                  <a:pt x="2276" y="2364"/>
                </a:lnTo>
                <a:lnTo>
                  <a:pt x="894" y="551"/>
                </a:lnTo>
                <a:lnTo>
                  <a:pt x="899" y="551"/>
                </a:lnTo>
                <a:lnTo>
                  <a:pt x="899" y="546"/>
                </a:lnTo>
                <a:lnTo>
                  <a:pt x="894" y="551"/>
                </a:lnTo>
                <a:lnTo>
                  <a:pt x="2276" y="2364"/>
                </a:lnTo>
                <a:lnTo>
                  <a:pt x="904" y="629"/>
                </a:lnTo>
                <a:lnTo>
                  <a:pt x="899" y="634"/>
                </a:lnTo>
                <a:lnTo>
                  <a:pt x="899" y="639"/>
                </a:lnTo>
                <a:lnTo>
                  <a:pt x="904" y="634"/>
                </a:lnTo>
                <a:lnTo>
                  <a:pt x="904" y="629"/>
                </a:lnTo>
                <a:lnTo>
                  <a:pt x="2276" y="2364"/>
                </a:lnTo>
                <a:lnTo>
                  <a:pt x="868" y="889"/>
                </a:lnTo>
                <a:lnTo>
                  <a:pt x="873" y="883"/>
                </a:lnTo>
                <a:lnTo>
                  <a:pt x="878" y="878"/>
                </a:lnTo>
                <a:lnTo>
                  <a:pt x="868" y="878"/>
                </a:lnTo>
                <a:lnTo>
                  <a:pt x="868" y="883"/>
                </a:lnTo>
                <a:lnTo>
                  <a:pt x="863" y="883"/>
                </a:lnTo>
                <a:lnTo>
                  <a:pt x="857" y="889"/>
                </a:lnTo>
                <a:lnTo>
                  <a:pt x="863" y="889"/>
                </a:lnTo>
                <a:lnTo>
                  <a:pt x="868" y="889"/>
                </a:lnTo>
                <a:lnTo>
                  <a:pt x="2276" y="2364"/>
                </a:lnTo>
                <a:lnTo>
                  <a:pt x="894" y="546"/>
                </a:lnTo>
                <a:lnTo>
                  <a:pt x="899" y="540"/>
                </a:lnTo>
                <a:lnTo>
                  <a:pt x="894" y="540"/>
                </a:lnTo>
                <a:lnTo>
                  <a:pt x="894" y="546"/>
                </a:lnTo>
                <a:lnTo>
                  <a:pt x="2276" y="2364"/>
                </a:lnTo>
                <a:lnTo>
                  <a:pt x="889" y="676"/>
                </a:lnTo>
                <a:lnTo>
                  <a:pt x="904" y="665"/>
                </a:lnTo>
                <a:lnTo>
                  <a:pt x="883" y="676"/>
                </a:lnTo>
                <a:lnTo>
                  <a:pt x="889" y="676"/>
                </a:lnTo>
                <a:lnTo>
                  <a:pt x="2276" y="2364"/>
                </a:lnTo>
                <a:lnTo>
                  <a:pt x="883" y="738"/>
                </a:lnTo>
                <a:lnTo>
                  <a:pt x="889" y="738"/>
                </a:lnTo>
                <a:lnTo>
                  <a:pt x="889" y="733"/>
                </a:lnTo>
                <a:lnTo>
                  <a:pt x="883" y="733"/>
                </a:lnTo>
                <a:lnTo>
                  <a:pt x="883" y="738"/>
                </a:lnTo>
                <a:lnTo>
                  <a:pt x="2276" y="2364"/>
                </a:lnTo>
                <a:lnTo>
                  <a:pt x="889" y="577"/>
                </a:lnTo>
                <a:lnTo>
                  <a:pt x="883" y="577"/>
                </a:lnTo>
                <a:lnTo>
                  <a:pt x="878" y="582"/>
                </a:lnTo>
                <a:lnTo>
                  <a:pt x="889" y="577"/>
                </a:lnTo>
                <a:lnTo>
                  <a:pt x="2276" y="2364"/>
                </a:lnTo>
                <a:lnTo>
                  <a:pt x="894" y="727"/>
                </a:lnTo>
                <a:lnTo>
                  <a:pt x="899" y="722"/>
                </a:lnTo>
                <a:lnTo>
                  <a:pt x="889" y="727"/>
                </a:lnTo>
                <a:lnTo>
                  <a:pt x="894" y="727"/>
                </a:lnTo>
                <a:lnTo>
                  <a:pt x="2276" y="2364"/>
                </a:lnTo>
                <a:lnTo>
                  <a:pt x="883" y="707"/>
                </a:lnTo>
                <a:lnTo>
                  <a:pt x="883" y="712"/>
                </a:lnTo>
                <a:lnTo>
                  <a:pt x="889" y="712"/>
                </a:lnTo>
                <a:lnTo>
                  <a:pt x="894" y="712"/>
                </a:lnTo>
                <a:lnTo>
                  <a:pt x="899" y="707"/>
                </a:lnTo>
                <a:lnTo>
                  <a:pt x="899" y="702"/>
                </a:lnTo>
                <a:lnTo>
                  <a:pt x="894" y="702"/>
                </a:lnTo>
                <a:lnTo>
                  <a:pt x="889" y="702"/>
                </a:lnTo>
                <a:lnTo>
                  <a:pt x="889" y="707"/>
                </a:lnTo>
                <a:lnTo>
                  <a:pt x="883" y="707"/>
                </a:lnTo>
                <a:lnTo>
                  <a:pt x="2276" y="2364"/>
                </a:lnTo>
                <a:lnTo>
                  <a:pt x="1164" y="281"/>
                </a:lnTo>
                <a:lnTo>
                  <a:pt x="1164" y="286"/>
                </a:lnTo>
                <a:lnTo>
                  <a:pt x="1169" y="286"/>
                </a:lnTo>
                <a:lnTo>
                  <a:pt x="1174" y="286"/>
                </a:lnTo>
                <a:lnTo>
                  <a:pt x="1180" y="281"/>
                </a:lnTo>
                <a:lnTo>
                  <a:pt x="1185" y="281"/>
                </a:lnTo>
                <a:lnTo>
                  <a:pt x="1185" y="276"/>
                </a:lnTo>
                <a:lnTo>
                  <a:pt x="1190" y="270"/>
                </a:lnTo>
                <a:lnTo>
                  <a:pt x="1185" y="265"/>
                </a:lnTo>
                <a:lnTo>
                  <a:pt x="1174" y="270"/>
                </a:lnTo>
                <a:lnTo>
                  <a:pt x="1169" y="276"/>
                </a:lnTo>
                <a:lnTo>
                  <a:pt x="1164" y="276"/>
                </a:lnTo>
                <a:lnTo>
                  <a:pt x="1169" y="276"/>
                </a:lnTo>
                <a:lnTo>
                  <a:pt x="1164" y="281"/>
                </a:lnTo>
                <a:lnTo>
                  <a:pt x="2276" y="2364"/>
                </a:lnTo>
                <a:lnTo>
                  <a:pt x="1154" y="426"/>
                </a:lnTo>
                <a:lnTo>
                  <a:pt x="1159" y="426"/>
                </a:lnTo>
                <a:lnTo>
                  <a:pt x="1159" y="421"/>
                </a:lnTo>
                <a:lnTo>
                  <a:pt x="1164" y="421"/>
                </a:lnTo>
                <a:lnTo>
                  <a:pt x="1164" y="416"/>
                </a:lnTo>
                <a:lnTo>
                  <a:pt x="1159" y="416"/>
                </a:lnTo>
                <a:lnTo>
                  <a:pt x="1154" y="426"/>
                </a:lnTo>
                <a:lnTo>
                  <a:pt x="2276" y="2364"/>
                </a:lnTo>
                <a:lnTo>
                  <a:pt x="1128" y="364"/>
                </a:lnTo>
                <a:lnTo>
                  <a:pt x="1138" y="359"/>
                </a:lnTo>
                <a:lnTo>
                  <a:pt x="1148" y="348"/>
                </a:lnTo>
                <a:lnTo>
                  <a:pt x="1143" y="353"/>
                </a:lnTo>
                <a:lnTo>
                  <a:pt x="1143" y="348"/>
                </a:lnTo>
                <a:lnTo>
                  <a:pt x="1133" y="348"/>
                </a:lnTo>
                <a:lnTo>
                  <a:pt x="1128" y="364"/>
                </a:lnTo>
                <a:lnTo>
                  <a:pt x="2276" y="2364"/>
                </a:lnTo>
                <a:lnTo>
                  <a:pt x="1117" y="681"/>
                </a:lnTo>
                <a:lnTo>
                  <a:pt x="1117" y="686"/>
                </a:lnTo>
                <a:lnTo>
                  <a:pt x="1122" y="686"/>
                </a:lnTo>
                <a:lnTo>
                  <a:pt x="1128" y="686"/>
                </a:lnTo>
                <a:lnTo>
                  <a:pt x="1138" y="676"/>
                </a:lnTo>
                <a:lnTo>
                  <a:pt x="1138" y="670"/>
                </a:lnTo>
                <a:lnTo>
                  <a:pt x="1133" y="670"/>
                </a:lnTo>
                <a:lnTo>
                  <a:pt x="1117" y="676"/>
                </a:lnTo>
                <a:lnTo>
                  <a:pt x="1117" y="681"/>
                </a:lnTo>
                <a:lnTo>
                  <a:pt x="2276" y="2364"/>
                </a:lnTo>
                <a:lnTo>
                  <a:pt x="1096" y="743"/>
                </a:lnTo>
                <a:lnTo>
                  <a:pt x="1091" y="753"/>
                </a:lnTo>
                <a:lnTo>
                  <a:pt x="1091" y="748"/>
                </a:lnTo>
                <a:lnTo>
                  <a:pt x="1091" y="753"/>
                </a:lnTo>
                <a:lnTo>
                  <a:pt x="1091" y="759"/>
                </a:lnTo>
                <a:lnTo>
                  <a:pt x="1096" y="759"/>
                </a:lnTo>
                <a:lnTo>
                  <a:pt x="1091" y="759"/>
                </a:lnTo>
                <a:lnTo>
                  <a:pt x="1096" y="759"/>
                </a:lnTo>
                <a:lnTo>
                  <a:pt x="1096" y="753"/>
                </a:lnTo>
                <a:lnTo>
                  <a:pt x="1102" y="759"/>
                </a:lnTo>
                <a:lnTo>
                  <a:pt x="1107" y="759"/>
                </a:lnTo>
                <a:lnTo>
                  <a:pt x="1112" y="753"/>
                </a:lnTo>
                <a:lnTo>
                  <a:pt x="1117" y="753"/>
                </a:lnTo>
                <a:lnTo>
                  <a:pt x="1112" y="748"/>
                </a:lnTo>
                <a:lnTo>
                  <a:pt x="1107" y="748"/>
                </a:lnTo>
                <a:lnTo>
                  <a:pt x="1112" y="743"/>
                </a:lnTo>
                <a:lnTo>
                  <a:pt x="1107" y="743"/>
                </a:lnTo>
                <a:lnTo>
                  <a:pt x="1096" y="743"/>
                </a:lnTo>
                <a:lnTo>
                  <a:pt x="2276" y="2364"/>
                </a:lnTo>
                <a:lnTo>
                  <a:pt x="1133" y="774"/>
                </a:lnTo>
                <a:lnTo>
                  <a:pt x="1128" y="774"/>
                </a:lnTo>
                <a:lnTo>
                  <a:pt x="1133" y="774"/>
                </a:lnTo>
                <a:lnTo>
                  <a:pt x="2276" y="2364"/>
                </a:lnTo>
                <a:lnTo>
                  <a:pt x="1154" y="530"/>
                </a:lnTo>
                <a:lnTo>
                  <a:pt x="1148" y="530"/>
                </a:lnTo>
                <a:lnTo>
                  <a:pt x="1148" y="535"/>
                </a:lnTo>
                <a:lnTo>
                  <a:pt x="1154" y="535"/>
                </a:lnTo>
                <a:lnTo>
                  <a:pt x="1159" y="530"/>
                </a:lnTo>
                <a:lnTo>
                  <a:pt x="1164" y="530"/>
                </a:lnTo>
                <a:lnTo>
                  <a:pt x="1164" y="525"/>
                </a:lnTo>
                <a:lnTo>
                  <a:pt x="1164" y="520"/>
                </a:lnTo>
                <a:lnTo>
                  <a:pt x="1159" y="525"/>
                </a:lnTo>
                <a:lnTo>
                  <a:pt x="1148" y="530"/>
                </a:lnTo>
                <a:lnTo>
                  <a:pt x="1154" y="530"/>
                </a:lnTo>
                <a:lnTo>
                  <a:pt x="2276" y="2364"/>
                </a:lnTo>
                <a:lnTo>
                  <a:pt x="1143" y="447"/>
                </a:lnTo>
                <a:lnTo>
                  <a:pt x="1148" y="442"/>
                </a:lnTo>
                <a:lnTo>
                  <a:pt x="1148" y="447"/>
                </a:lnTo>
                <a:lnTo>
                  <a:pt x="1154" y="442"/>
                </a:lnTo>
                <a:lnTo>
                  <a:pt x="1148" y="442"/>
                </a:lnTo>
                <a:lnTo>
                  <a:pt x="1143" y="447"/>
                </a:lnTo>
                <a:lnTo>
                  <a:pt x="2276" y="2364"/>
                </a:lnTo>
                <a:lnTo>
                  <a:pt x="982" y="598"/>
                </a:lnTo>
                <a:lnTo>
                  <a:pt x="977" y="603"/>
                </a:lnTo>
                <a:lnTo>
                  <a:pt x="982" y="603"/>
                </a:lnTo>
                <a:lnTo>
                  <a:pt x="977" y="603"/>
                </a:lnTo>
                <a:lnTo>
                  <a:pt x="982" y="603"/>
                </a:lnTo>
                <a:lnTo>
                  <a:pt x="982" y="598"/>
                </a:lnTo>
                <a:lnTo>
                  <a:pt x="2276" y="2364"/>
                </a:lnTo>
                <a:lnTo>
                  <a:pt x="982" y="447"/>
                </a:lnTo>
                <a:lnTo>
                  <a:pt x="987" y="447"/>
                </a:lnTo>
                <a:lnTo>
                  <a:pt x="987" y="452"/>
                </a:lnTo>
                <a:lnTo>
                  <a:pt x="992" y="447"/>
                </a:lnTo>
                <a:lnTo>
                  <a:pt x="1008" y="437"/>
                </a:lnTo>
                <a:lnTo>
                  <a:pt x="1008" y="431"/>
                </a:lnTo>
                <a:lnTo>
                  <a:pt x="1013" y="426"/>
                </a:lnTo>
                <a:lnTo>
                  <a:pt x="1029" y="421"/>
                </a:lnTo>
                <a:lnTo>
                  <a:pt x="1024" y="416"/>
                </a:lnTo>
                <a:lnTo>
                  <a:pt x="1013" y="426"/>
                </a:lnTo>
                <a:lnTo>
                  <a:pt x="1003" y="431"/>
                </a:lnTo>
                <a:lnTo>
                  <a:pt x="992" y="437"/>
                </a:lnTo>
                <a:lnTo>
                  <a:pt x="987" y="437"/>
                </a:lnTo>
                <a:lnTo>
                  <a:pt x="987" y="442"/>
                </a:lnTo>
                <a:lnTo>
                  <a:pt x="982" y="447"/>
                </a:lnTo>
                <a:lnTo>
                  <a:pt x="2276" y="2364"/>
                </a:lnTo>
                <a:lnTo>
                  <a:pt x="1102" y="374"/>
                </a:lnTo>
                <a:lnTo>
                  <a:pt x="1107" y="374"/>
                </a:lnTo>
                <a:lnTo>
                  <a:pt x="1102" y="369"/>
                </a:lnTo>
                <a:lnTo>
                  <a:pt x="1096" y="374"/>
                </a:lnTo>
                <a:lnTo>
                  <a:pt x="1102" y="374"/>
                </a:lnTo>
                <a:lnTo>
                  <a:pt x="1096" y="374"/>
                </a:lnTo>
                <a:lnTo>
                  <a:pt x="1096" y="379"/>
                </a:lnTo>
                <a:lnTo>
                  <a:pt x="1102" y="374"/>
                </a:lnTo>
                <a:lnTo>
                  <a:pt x="2276" y="2364"/>
                </a:lnTo>
                <a:lnTo>
                  <a:pt x="1039" y="281"/>
                </a:lnTo>
                <a:lnTo>
                  <a:pt x="1039" y="286"/>
                </a:lnTo>
                <a:lnTo>
                  <a:pt x="1044" y="286"/>
                </a:lnTo>
                <a:lnTo>
                  <a:pt x="1055" y="281"/>
                </a:lnTo>
                <a:lnTo>
                  <a:pt x="1060" y="276"/>
                </a:lnTo>
                <a:lnTo>
                  <a:pt x="1060" y="270"/>
                </a:lnTo>
                <a:lnTo>
                  <a:pt x="1055" y="265"/>
                </a:lnTo>
                <a:lnTo>
                  <a:pt x="1044" y="270"/>
                </a:lnTo>
                <a:lnTo>
                  <a:pt x="1039" y="276"/>
                </a:lnTo>
                <a:lnTo>
                  <a:pt x="1039" y="281"/>
                </a:lnTo>
                <a:lnTo>
                  <a:pt x="2276" y="2364"/>
                </a:lnTo>
                <a:lnTo>
                  <a:pt x="1013" y="369"/>
                </a:lnTo>
                <a:lnTo>
                  <a:pt x="1024" y="369"/>
                </a:lnTo>
                <a:lnTo>
                  <a:pt x="1029" y="369"/>
                </a:lnTo>
                <a:lnTo>
                  <a:pt x="1029" y="364"/>
                </a:lnTo>
                <a:lnTo>
                  <a:pt x="1034" y="364"/>
                </a:lnTo>
                <a:lnTo>
                  <a:pt x="1039" y="353"/>
                </a:lnTo>
                <a:lnTo>
                  <a:pt x="1034" y="353"/>
                </a:lnTo>
                <a:lnTo>
                  <a:pt x="1029" y="353"/>
                </a:lnTo>
                <a:lnTo>
                  <a:pt x="1024" y="359"/>
                </a:lnTo>
                <a:lnTo>
                  <a:pt x="1013" y="364"/>
                </a:lnTo>
                <a:lnTo>
                  <a:pt x="1013" y="369"/>
                </a:lnTo>
                <a:lnTo>
                  <a:pt x="2276" y="2364"/>
                </a:lnTo>
                <a:lnTo>
                  <a:pt x="998" y="426"/>
                </a:lnTo>
                <a:lnTo>
                  <a:pt x="992" y="426"/>
                </a:lnTo>
                <a:lnTo>
                  <a:pt x="1003" y="421"/>
                </a:lnTo>
                <a:lnTo>
                  <a:pt x="998" y="421"/>
                </a:lnTo>
                <a:lnTo>
                  <a:pt x="998" y="426"/>
                </a:lnTo>
                <a:lnTo>
                  <a:pt x="2276" y="2364"/>
                </a:lnTo>
                <a:lnTo>
                  <a:pt x="1133" y="748"/>
                </a:lnTo>
                <a:lnTo>
                  <a:pt x="1133" y="753"/>
                </a:lnTo>
                <a:lnTo>
                  <a:pt x="1138" y="753"/>
                </a:lnTo>
                <a:lnTo>
                  <a:pt x="1143" y="748"/>
                </a:lnTo>
                <a:lnTo>
                  <a:pt x="1148" y="748"/>
                </a:lnTo>
                <a:lnTo>
                  <a:pt x="1148" y="743"/>
                </a:lnTo>
                <a:lnTo>
                  <a:pt x="1154" y="743"/>
                </a:lnTo>
                <a:lnTo>
                  <a:pt x="1159" y="738"/>
                </a:lnTo>
                <a:lnTo>
                  <a:pt x="1159" y="733"/>
                </a:lnTo>
                <a:lnTo>
                  <a:pt x="1143" y="738"/>
                </a:lnTo>
                <a:lnTo>
                  <a:pt x="1138" y="743"/>
                </a:lnTo>
                <a:lnTo>
                  <a:pt x="1133" y="748"/>
                </a:lnTo>
                <a:lnTo>
                  <a:pt x="2276" y="2364"/>
                </a:lnTo>
                <a:lnTo>
                  <a:pt x="967" y="977"/>
                </a:lnTo>
                <a:lnTo>
                  <a:pt x="956" y="982"/>
                </a:lnTo>
                <a:lnTo>
                  <a:pt x="951" y="987"/>
                </a:lnTo>
                <a:lnTo>
                  <a:pt x="956" y="987"/>
                </a:lnTo>
                <a:lnTo>
                  <a:pt x="961" y="987"/>
                </a:lnTo>
                <a:lnTo>
                  <a:pt x="967" y="982"/>
                </a:lnTo>
                <a:lnTo>
                  <a:pt x="967" y="977"/>
                </a:lnTo>
                <a:lnTo>
                  <a:pt x="2276" y="2364"/>
                </a:lnTo>
                <a:lnTo>
                  <a:pt x="930" y="925"/>
                </a:lnTo>
                <a:lnTo>
                  <a:pt x="935" y="925"/>
                </a:lnTo>
                <a:lnTo>
                  <a:pt x="935" y="920"/>
                </a:lnTo>
                <a:lnTo>
                  <a:pt x="935" y="925"/>
                </a:lnTo>
                <a:lnTo>
                  <a:pt x="946" y="925"/>
                </a:lnTo>
                <a:lnTo>
                  <a:pt x="951" y="920"/>
                </a:lnTo>
                <a:lnTo>
                  <a:pt x="951" y="915"/>
                </a:lnTo>
                <a:lnTo>
                  <a:pt x="961" y="904"/>
                </a:lnTo>
                <a:lnTo>
                  <a:pt x="956" y="904"/>
                </a:lnTo>
                <a:lnTo>
                  <a:pt x="946" y="915"/>
                </a:lnTo>
                <a:lnTo>
                  <a:pt x="930" y="925"/>
                </a:lnTo>
                <a:lnTo>
                  <a:pt x="2276" y="2364"/>
                </a:lnTo>
                <a:lnTo>
                  <a:pt x="967" y="831"/>
                </a:lnTo>
                <a:lnTo>
                  <a:pt x="967" y="837"/>
                </a:lnTo>
                <a:lnTo>
                  <a:pt x="972" y="837"/>
                </a:lnTo>
                <a:lnTo>
                  <a:pt x="977" y="831"/>
                </a:lnTo>
                <a:lnTo>
                  <a:pt x="982" y="826"/>
                </a:lnTo>
                <a:lnTo>
                  <a:pt x="977" y="821"/>
                </a:lnTo>
                <a:lnTo>
                  <a:pt x="972" y="826"/>
                </a:lnTo>
                <a:lnTo>
                  <a:pt x="967" y="831"/>
                </a:lnTo>
                <a:lnTo>
                  <a:pt x="2276" y="2364"/>
                </a:lnTo>
                <a:lnTo>
                  <a:pt x="946" y="1034"/>
                </a:lnTo>
                <a:lnTo>
                  <a:pt x="935" y="1034"/>
                </a:lnTo>
                <a:lnTo>
                  <a:pt x="925" y="1034"/>
                </a:lnTo>
                <a:lnTo>
                  <a:pt x="920" y="1039"/>
                </a:lnTo>
                <a:lnTo>
                  <a:pt x="915" y="1039"/>
                </a:lnTo>
                <a:lnTo>
                  <a:pt x="915" y="1044"/>
                </a:lnTo>
                <a:lnTo>
                  <a:pt x="904" y="1050"/>
                </a:lnTo>
                <a:lnTo>
                  <a:pt x="909" y="1050"/>
                </a:lnTo>
                <a:lnTo>
                  <a:pt x="899" y="1055"/>
                </a:lnTo>
                <a:lnTo>
                  <a:pt x="894" y="1065"/>
                </a:lnTo>
                <a:lnTo>
                  <a:pt x="899" y="1065"/>
                </a:lnTo>
                <a:lnTo>
                  <a:pt x="894" y="1065"/>
                </a:lnTo>
                <a:lnTo>
                  <a:pt x="899" y="1065"/>
                </a:lnTo>
                <a:lnTo>
                  <a:pt x="894" y="1070"/>
                </a:lnTo>
                <a:lnTo>
                  <a:pt x="899" y="1070"/>
                </a:lnTo>
                <a:lnTo>
                  <a:pt x="904" y="1070"/>
                </a:lnTo>
                <a:lnTo>
                  <a:pt x="909" y="1070"/>
                </a:lnTo>
                <a:lnTo>
                  <a:pt x="904" y="1076"/>
                </a:lnTo>
                <a:lnTo>
                  <a:pt x="915" y="1065"/>
                </a:lnTo>
                <a:lnTo>
                  <a:pt x="915" y="1070"/>
                </a:lnTo>
                <a:lnTo>
                  <a:pt x="920" y="1065"/>
                </a:lnTo>
                <a:lnTo>
                  <a:pt x="930" y="1055"/>
                </a:lnTo>
                <a:lnTo>
                  <a:pt x="935" y="1050"/>
                </a:lnTo>
                <a:lnTo>
                  <a:pt x="946" y="1044"/>
                </a:lnTo>
                <a:lnTo>
                  <a:pt x="946" y="1039"/>
                </a:lnTo>
                <a:lnTo>
                  <a:pt x="946" y="1034"/>
                </a:lnTo>
                <a:lnTo>
                  <a:pt x="2276" y="2364"/>
                </a:lnTo>
                <a:lnTo>
                  <a:pt x="899" y="748"/>
                </a:lnTo>
                <a:lnTo>
                  <a:pt x="894" y="753"/>
                </a:lnTo>
                <a:lnTo>
                  <a:pt x="894" y="748"/>
                </a:lnTo>
                <a:lnTo>
                  <a:pt x="899" y="743"/>
                </a:lnTo>
                <a:lnTo>
                  <a:pt x="894" y="743"/>
                </a:lnTo>
                <a:lnTo>
                  <a:pt x="889" y="743"/>
                </a:lnTo>
                <a:lnTo>
                  <a:pt x="883" y="748"/>
                </a:lnTo>
                <a:lnTo>
                  <a:pt x="878" y="753"/>
                </a:lnTo>
                <a:lnTo>
                  <a:pt x="878" y="759"/>
                </a:lnTo>
                <a:lnTo>
                  <a:pt x="883" y="759"/>
                </a:lnTo>
                <a:lnTo>
                  <a:pt x="889" y="759"/>
                </a:lnTo>
                <a:lnTo>
                  <a:pt x="889" y="753"/>
                </a:lnTo>
                <a:lnTo>
                  <a:pt x="889" y="759"/>
                </a:lnTo>
                <a:lnTo>
                  <a:pt x="889" y="753"/>
                </a:lnTo>
                <a:lnTo>
                  <a:pt x="894" y="753"/>
                </a:lnTo>
                <a:lnTo>
                  <a:pt x="899" y="748"/>
                </a:lnTo>
                <a:lnTo>
                  <a:pt x="2276" y="2364"/>
                </a:lnTo>
                <a:lnTo>
                  <a:pt x="868" y="1003"/>
                </a:lnTo>
                <a:lnTo>
                  <a:pt x="873" y="998"/>
                </a:lnTo>
                <a:lnTo>
                  <a:pt x="878" y="998"/>
                </a:lnTo>
                <a:lnTo>
                  <a:pt x="878" y="992"/>
                </a:lnTo>
                <a:lnTo>
                  <a:pt x="878" y="987"/>
                </a:lnTo>
                <a:lnTo>
                  <a:pt x="873" y="987"/>
                </a:lnTo>
                <a:lnTo>
                  <a:pt x="868" y="987"/>
                </a:lnTo>
                <a:lnTo>
                  <a:pt x="863" y="992"/>
                </a:lnTo>
                <a:lnTo>
                  <a:pt x="857" y="998"/>
                </a:lnTo>
                <a:lnTo>
                  <a:pt x="857" y="1003"/>
                </a:lnTo>
                <a:lnTo>
                  <a:pt x="863" y="1003"/>
                </a:lnTo>
                <a:lnTo>
                  <a:pt x="868" y="1003"/>
                </a:lnTo>
                <a:lnTo>
                  <a:pt x="2276" y="2364"/>
                </a:lnTo>
                <a:lnTo>
                  <a:pt x="878" y="1039"/>
                </a:lnTo>
                <a:lnTo>
                  <a:pt x="878" y="1034"/>
                </a:lnTo>
                <a:lnTo>
                  <a:pt x="873" y="1034"/>
                </a:lnTo>
                <a:lnTo>
                  <a:pt x="873" y="1039"/>
                </a:lnTo>
                <a:lnTo>
                  <a:pt x="878" y="1039"/>
                </a:lnTo>
                <a:lnTo>
                  <a:pt x="2276" y="2364"/>
                </a:lnTo>
                <a:lnTo>
                  <a:pt x="889" y="821"/>
                </a:lnTo>
                <a:lnTo>
                  <a:pt x="878" y="826"/>
                </a:lnTo>
                <a:lnTo>
                  <a:pt x="878" y="831"/>
                </a:lnTo>
                <a:lnTo>
                  <a:pt x="878" y="837"/>
                </a:lnTo>
                <a:lnTo>
                  <a:pt x="883" y="837"/>
                </a:lnTo>
                <a:lnTo>
                  <a:pt x="889" y="831"/>
                </a:lnTo>
                <a:lnTo>
                  <a:pt x="889" y="826"/>
                </a:lnTo>
                <a:lnTo>
                  <a:pt x="889" y="821"/>
                </a:lnTo>
                <a:lnTo>
                  <a:pt x="2276" y="2364"/>
                </a:lnTo>
                <a:lnTo>
                  <a:pt x="837" y="946"/>
                </a:lnTo>
                <a:lnTo>
                  <a:pt x="842" y="946"/>
                </a:lnTo>
                <a:lnTo>
                  <a:pt x="847" y="946"/>
                </a:lnTo>
                <a:lnTo>
                  <a:pt x="857" y="940"/>
                </a:lnTo>
                <a:lnTo>
                  <a:pt x="863" y="925"/>
                </a:lnTo>
                <a:lnTo>
                  <a:pt x="868" y="920"/>
                </a:lnTo>
                <a:lnTo>
                  <a:pt x="857" y="925"/>
                </a:lnTo>
                <a:lnTo>
                  <a:pt x="863" y="925"/>
                </a:lnTo>
                <a:lnTo>
                  <a:pt x="857" y="925"/>
                </a:lnTo>
                <a:lnTo>
                  <a:pt x="847" y="935"/>
                </a:lnTo>
                <a:lnTo>
                  <a:pt x="842" y="940"/>
                </a:lnTo>
                <a:lnTo>
                  <a:pt x="837" y="946"/>
                </a:lnTo>
                <a:lnTo>
                  <a:pt x="2276" y="2364"/>
                </a:lnTo>
                <a:lnTo>
                  <a:pt x="1076" y="873"/>
                </a:lnTo>
                <a:lnTo>
                  <a:pt x="1081" y="868"/>
                </a:lnTo>
                <a:lnTo>
                  <a:pt x="1086" y="868"/>
                </a:lnTo>
                <a:lnTo>
                  <a:pt x="1086" y="863"/>
                </a:lnTo>
                <a:lnTo>
                  <a:pt x="1076" y="863"/>
                </a:lnTo>
                <a:lnTo>
                  <a:pt x="1081" y="857"/>
                </a:lnTo>
                <a:lnTo>
                  <a:pt x="1076" y="852"/>
                </a:lnTo>
                <a:lnTo>
                  <a:pt x="1076" y="847"/>
                </a:lnTo>
                <a:lnTo>
                  <a:pt x="1065" y="852"/>
                </a:lnTo>
                <a:lnTo>
                  <a:pt x="1060" y="857"/>
                </a:lnTo>
                <a:lnTo>
                  <a:pt x="1050" y="863"/>
                </a:lnTo>
                <a:lnTo>
                  <a:pt x="1055" y="863"/>
                </a:lnTo>
                <a:lnTo>
                  <a:pt x="1050" y="868"/>
                </a:lnTo>
                <a:lnTo>
                  <a:pt x="1055" y="868"/>
                </a:lnTo>
                <a:lnTo>
                  <a:pt x="1050" y="868"/>
                </a:lnTo>
                <a:lnTo>
                  <a:pt x="1055" y="873"/>
                </a:lnTo>
                <a:lnTo>
                  <a:pt x="1050" y="873"/>
                </a:lnTo>
                <a:lnTo>
                  <a:pt x="1055" y="873"/>
                </a:lnTo>
                <a:lnTo>
                  <a:pt x="1060" y="873"/>
                </a:lnTo>
                <a:lnTo>
                  <a:pt x="1055" y="873"/>
                </a:lnTo>
                <a:lnTo>
                  <a:pt x="1060" y="873"/>
                </a:lnTo>
                <a:lnTo>
                  <a:pt x="1065" y="873"/>
                </a:lnTo>
                <a:lnTo>
                  <a:pt x="1065" y="878"/>
                </a:lnTo>
                <a:lnTo>
                  <a:pt x="1070" y="873"/>
                </a:lnTo>
                <a:lnTo>
                  <a:pt x="1076" y="878"/>
                </a:lnTo>
                <a:lnTo>
                  <a:pt x="1076" y="873"/>
                </a:lnTo>
                <a:lnTo>
                  <a:pt x="2276" y="2364"/>
                </a:lnTo>
                <a:lnTo>
                  <a:pt x="1024" y="1008"/>
                </a:lnTo>
                <a:lnTo>
                  <a:pt x="1029" y="1008"/>
                </a:lnTo>
                <a:lnTo>
                  <a:pt x="1029" y="1003"/>
                </a:lnTo>
                <a:lnTo>
                  <a:pt x="1024" y="1008"/>
                </a:lnTo>
                <a:lnTo>
                  <a:pt x="2276" y="2364"/>
                </a:lnTo>
                <a:lnTo>
                  <a:pt x="1122" y="987"/>
                </a:lnTo>
                <a:lnTo>
                  <a:pt x="1117" y="982"/>
                </a:lnTo>
                <a:lnTo>
                  <a:pt x="1107" y="982"/>
                </a:lnTo>
                <a:lnTo>
                  <a:pt x="1096" y="987"/>
                </a:lnTo>
                <a:lnTo>
                  <a:pt x="1102" y="987"/>
                </a:lnTo>
                <a:lnTo>
                  <a:pt x="1096" y="992"/>
                </a:lnTo>
                <a:lnTo>
                  <a:pt x="1091" y="998"/>
                </a:lnTo>
                <a:lnTo>
                  <a:pt x="1096" y="998"/>
                </a:lnTo>
                <a:lnTo>
                  <a:pt x="1091" y="1003"/>
                </a:lnTo>
                <a:lnTo>
                  <a:pt x="1096" y="998"/>
                </a:lnTo>
                <a:lnTo>
                  <a:pt x="1096" y="1003"/>
                </a:lnTo>
                <a:lnTo>
                  <a:pt x="1096" y="998"/>
                </a:lnTo>
                <a:lnTo>
                  <a:pt x="1102" y="1003"/>
                </a:lnTo>
                <a:lnTo>
                  <a:pt x="1107" y="998"/>
                </a:lnTo>
                <a:lnTo>
                  <a:pt x="1107" y="1003"/>
                </a:lnTo>
                <a:lnTo>
                  <a:pt x="1107" y="998"/>
                </a:lnTo>
                <a:lnTo>
                  <a:pt x="1112" y="998"/>
                </a:lnTo>
                <a:lnTo>
                  <a:pt x="1117" y="987"/>
                </a:lnTo>
                <a:lnTo>
                  <a:pt x="1122" y="987"/>
                </a:lnTo>
                <a:lnTo>
                  <a:pt x="2276" y="2364"/>
                </a:lnTo>
                <a:lnTo>
                  <a:pt x="992" y="1008"/>
                </a:lnTo>
                <a:lnTo>
                  <a:pt x="998" y="1008"/>
                </a:lnTo>
                <a:lnTo>
                  <a:pt x="998" y="1003"/>
                </a:lnTo>
                <a:lnTo>
                  <a:pt x="987" y="1008"/>
                </a:lnTo>
                <a:lnTo>
                  <a:pt x="987" y="1013"/>
                </a:lnTo>
                <a:lnTo>
                  <a:pt x="992" y="1008"/>
                </a:lnTo>
                <a:lnTo>
                  <a:pt x="987" y="1013"/>
                </a:lnTo>
                <a:lnTo>
                  <a:pt x="992" y="1008"/>
                </a:lnTo>
                <a:lnTo>
                  <a:pt x="2276" y="2364"/>
                </a:lnTo>
                <a:lnTo>
                  <a:pt x="987" y="987"/>
                </a:lnTo>
                <a:lnTo>
                  <a:pt x="992" y="982"/>
                </a:lnTo>
                <a:lnTo>
                  <a:pt x="992" y="977"/>
                </a:lnTo>
                <a:lnTo>
                  <a:pt x="987" y="977"/>
                </a:lnTo>
                <a:lnTo>
                  <a:pt x="982" y="982"/>
                </a:lnTo>
                <a:lnTo>
                  <a:pt x="982" y="987"/>
                </a:lnTo>
                <a:lnTo>
                  <a:pt x="987" y="987"/>
                </a:lnTo>
                <a:lnTo>
                  <a:pt x="2276" y="2364"/>
                </a:lnTo>
                <a:lnTo>
                  <a:pt x="998" y="883"/>
                </a:lnTo>
                <a:lnTo>
                  <a:pt x="987" y="883"/>
                </a:lnTo>
                <a:lnTo>
                  <a:pt x="972" y="894"/>
                </a:lnTo>
                <a:lnTo>
                  <a:pt x="972" y="899"/>
                </a:lnTo>
                <a:lnTo>
                  <a:pt x="977" y="904"/>
                </a:lnTo>
                <a:lnTo>
                  <a:pt x="972" y="915"/>
                </a:lnTo>
                <a:lnTo>
                  <a:pt x="977" y="904"/>
                </a:lnTo>
                <a:lnTo>
                  <a:pt x="977" y="909"/>
                </a:lnTo>
                <a:lnTo>
                  <a:pt x="982" y="909"/>
                </a:lnTo>
                <a:lnTo>
                  <a:pt x="982" y="915"/>
                </a:lnTo>
                <a:lnTo>
                  <a:pt x="982" y="909"/>
                </a:lnTo>
                <a:lnTo>
                  <a:pt x="987" y="909"/>
                </a:lnTo>
                <a:lnTo>
                  <a:pt x="992" y="899"/>
                </a:lnTo>
                <a:lnTo>
                  <a:pt x="998" y="899"/>
                </a:lnTo>
                <a:lnTo>
                  <a:pt x="1003" y="894"/>
                </a:lnTo>
                <a:lnTo>
                  <a:pt x="1003" y="889"/>
                </a:lnTo>
                <a:lnTo>
                  <a:pt x="998" y="883"/>
                </a:lnTo>
                <a:lnTo>
                  <a:pt x="2276" y="2364"/>
                </a:lnTo>
                <a:lnTo>
                  <a:pt x="1018" y="863"/>
                </a:lnTo>
                <a:lnTo>
                  <a:pt x="1018" y="857"/>
                </a:lnTo>
                <a:lnTo>
                  <a:pt x="1013" y="857"/>
                </a:lnTo>
                <a:lnTo>
                  <a:pt x="1008" y="857"/>
                </a:lnTo>
                <a:lnTo>
                  <a:pt x="1003" y="863"/>
                </a:lnTo>
                <a:lnTo>
                  <a:pt x="998" y="863"/>
                </a:lnTo>
                <a:lnTo>
                  <a:pt x="992" y="868"/>
                </a:lnTo>
                <a:lnTo>
                  <a:pt x="998" y="873"/>
                </a:lnTo>
                <a:lnTo>
                  <a:pt x="987" y="878"/>
                </a:lnTo>
                <a:lnTo>
                  <a:pt x="992" y="878"/>
                </a:lnTo>
                <a:lnTo>
                  <a:pt x="992" y="873"/>
                </a:lnTo>
                <a:lnTo>
                  <a:pt x="992" y="878"/>
                </a:lnTo>
                <a:lnTo>
                  <a:pt x="998" y="878"/>
                </a:lnTo>
                <a:lnTo>
                  <a:pt x="1003" y="878"/>
                </a:lnTo>
                <a:lnTo>
                  <a:pt x="1008" y="878"/>
                </a:lnTo>
                <a:lnTo>
                  <a:pt x="1013" y="868"/>
                </a:lnTo>
                <a:lnTo>
                  <a:pt x="1018" y="868"/>
                </a:lnTo>
                <a:lnTo>
                  <a:pt x="1018" y="863"/>
                </a:lnTo>
                <a:lnTo>
                  <a:pt x="2276" y="2364"/>
                </a:lnTo>
                <a:lnTo>
                  <a:pt x="1018" y="1008"/>
                </a:lnTo>
                <a:lnTo>
                  <a:pt x="1018" y="1003"/>
                </a:lnTo>
                <a:lnTo>
                  <a:pt x="1008" y="1013"/>
                </a:lnTo>
                <a:lnTo>
                  <a:pt x="1013" y="1013"/>
                </a:lnTo>
                <a:lnTo>
                  <a:pt x="1008" y="1013"/>
                </a:lnTo>
                <a:lnTo>
                  <a:pt x="1018" y="1008"/>
                </a:lnTo>
                <a:lnTo>
                  <a:pt x="2276" y="2364"/>
                </a:lnTo>
                <a:lnTo>
                  <a:pt x="925" y="847"/>
                </a:lnTo>
                <a:lnTo>
                  <a:pt x="920" y="847"/>
                </a:lnTo>
                <a:lnTo>
                  <a:pt x="920" y="852"/>
                </a:lnTo>
                <a:lnTo>
                  <a:pt x="915" y="852"/>
                </a:lnTo>
                <a:lnTo>
                  <a:pt x="925" y="847"/>
                </a:lnTo>
                <a:lnTo>
                  <a:pt x="2276" y="2364"/>
                </a:lnTo>
                <a:lnTo>
                  <a:pt x="946" y="624"/>
                </a:lnTo>
                <a:lnTo>
                  <a:pt x="951" y="618"/>
                </a:lnTo>
                <a:lnTo>
                  <a:pt x="946" y="618"/>
                </a:lnTo>
                <a:lnTo>
                  <a:pt x="946" y="624"/>
                </a:lnTo>
                <a:lnTo>
                  <a:pt x="2276" y="2364"/>
                </a:lnTo>
                <a:lnTo>
                  <a:pt x="909" y="483"/>
                </a:lnTo>
                <a:lnTo>
                  <a:pt x="904" y="483"/>
                </a:lnTo>
                <a:lnTo>
                  <a:pt x="899" y="489"/>
                </a:lnTo>
                <a:lnTo>
                  <a:pt x="904" y="483"/>
                </a:lnTo>
                <a:lnTo>
                  <a:pt x="899" y="489"/>
                </a:lnTo>
                <a:lnTo>
                  <a:pt x="909" y="483"/>
                </a:lnTo>
                <a:lnTo>
                  <a:pt x="2276" y="2364"/>
                </a:lnTo>
                <a:lnTo>
                  <a:pt x="904" y="909"/>
                </a:lnTo>
                <a:lnTo>
                  <a:pt x="909" y="909"/>
                </a:lnTo>
                <a:lnTo>
                  <a:pt x="915" y="904"/>
                </a:lnTo>
                <a:lnTo>
                  <a:pt x="915" y="899"/>
                </a:lnTo>
                <a:lnTo>
                  <a:pt x="909" y="899"/>
                </a:lnTo>
                <a:lnTo>
                  <a:pt x="904" y="909"/>
                </a:lnTo>
                <a:lnTo>
                  <a:pt x="2276" y="2364"/>
                </a:lnTo>
                <a:lnTo>
                  <a:pt x="925" y="359"/>
                </a:lnTo>
                <a:lnTo>
                  <a:pt x="930" y="353"/>
                </a:lnTo>
                <a:lnTo>
                  <a:pt x="925" y="353"/>
                </a:lnTo>
                <a:lnTo>
                  <a:pt x="920" y="359"/>
                </a:lnTo>
                <a:lnTo>
                  <a:pt x="925" y="359"/>
                </a:lnTo>
                <a:lnTo>
                  <a:pt x="2276" y="2364"/>
                </a:lnTo>
                <a:lnTo>
                  <a:pt x="915" y="348"/>
                </a:lnTo>
                <a:lnTo>
                  <a:pt x="920" y="348"/>
                </a:lnTo>
                <a:lnTo>
                  <a:pt x="915" y="343"/>
                </a:lnTo>
                <a:lnTo>
                  <a:pt x="915" y="348"/>
                </a:lnTo>
                <a:lnTo>
                  <a:pt x="2276" y="2364"/>
                </a:lnTo>
                <a:lnTo>
                  <a:pt x="925" y="457"/>
                </a:lnTo>
                <a:lnTo>
                  <a:pt x="915" y="468"/>
                </a:lnTo>
                <a:lnTo>
                  <a:pt x="920" y="468"/>
                </a:lnTo>
                <a:lnTo>
                  <a:pt x="915" y="468"/>
                </a:lnTo>
                <a:lnTo>
                  <a:pt x="920" y="468"/>
                </a:lnTo>
                <a:lnTo>
                  <a:pt x="925" y="468"/>
                </a:lnTo>
                <a:lnTo>
                  <a:pt x="930" y="463"/>
                </a:lnTo>
                <a:lnTo>
                  <a:pt x="925" y="457"/>
                </a:lnTo>
                <a:lnTo>
                  <a:pt x="2276" y="2364"/>
                </a:lnTo>
                <a:lnTo>
                  <a:pt x="842" y="717"/>
                </a:lnTo>
                <a:lnTo>
                  <a:pt x="837" y="717"/>
                </a:lnTo>
                <a:lnTo>
                  <a:pt x="837" y="722"/>
                </a:lnTo>
                <a:lnTo>
                  <a:pt x="842" y="717"/>
                </a:lnTo>
                <a:lnTo>
                  <a:pt x="2276" y="2364"/>
                </a:lnTo>
                <a:lnTo>
                  <a:pt x="878" y="722"/>
                </a:lnTo>
                <a:lnTo>
                  <a:pt x="883" y="717"/>
                </a:lnTo>
                <a:lnTo>
                  <a:pt x="878" y="717"/>
                </a:lnTo>
                <a:lnTo>
                  <a:pt x="873" y="722"/>
                </a:lnTo>
                <a:lnTo>
                  <a:pt x="878" y="722"/>
                </a:lnTo>
                <a:lnTo>
                  <a:pt x="2276" y="2364"/>
                </a:lnTo>
                <a:lnTo>
                  <a:pt x="920" y="1024"/>
                </a:lnTo>
                <a:lnTo>
                  <a:pt x="920" y="1018"/>
                </a:lnTo>
                <a:lnTo>
                  <a:pt x="915" y="1024"/>
                </a:lnTo>
                <a:lnTo>
                  <a:pt x="920" y="1024"/>
                </a:lnTo>
                <a:lnTo>
                  <a:pt x="2276" y="2364"/>
                </a:lnTo>
                <a:lnTo>
                  <a:pt x="852" y="426"/>
                </a:lnTo>
                <a:lnTo>
                  <a:pt x="863" y="421"/>
                </a:lnTo>
                <a:lnTo>
                  <a:pt x="863" y="416"/>
                </a:lnTo>
                <a:lnTo>
                  <a:pt x="857" y="416"/>
                </a:lnTo>
                <a:lnTo>
                  <a:pt x="852" y="421"/>
                </a:lnTo>
                <a:lnTo>
                  <a:pt x="852" y="426"/>
                </a:lnTo>
                <a:lnTo>
                  <a:pt x="2276" y="2364"/>
                </a:lnTo>
                <a:lnTo>
                  <a:pt x="935" y="681"/>
                </a:lnTo>
                <a:lnTo>
                  <a:pt x="930" y="686"/>
                </a:lnTo>
                <a:lnTo>
                  <a:pt x="925" y="686"/>
                </a:lnTo>
                <a:lnTo>
                  <a:pt x="920" y="686"/>
                </a:lnTo>
                <a:lnTo>
                  <a:pt x="920" y="691"/>
                </a:lnTo>
                <a:lnTo>
                  <a:pt x="920" y="696"/>
                </a:lnTo>
                <a:lnTo>
                  <a:pt x="915" y="696"/>
                </a:lnTo>
                <a:lnTo>
                  <a:pt x="920" y="696"/>
                </a:lnTo>
                <a:lnTo>
                  <a:pt x="915" y="696"/>
                </a:lnTo>
                <a:lnTo>
                  <a:pt x="920" y="696"/>
                </a:lnTo>
                <a:lnTo>
                  <a:pt x="915" y="702"/>
                </a:lnTo>
                <a:lnTo>
                  <a:pt x="920" y="702"/>
                </a:lnTo>
                <a:lnTo>
                  <a:pt x="915" y="702"/>
                </a:lnTo>
                <a:lnTo>
                  <a:pt x="920" y="702"/>
                </a:lnTo>
                <a:lnTo>
                  <a:pt x="915" y="702"/>
                </a:lnTo>
                <a:lnTo>
                  <a:pt x="920" y="702"/>
                </a:lnTo>
                <a:lnTo>
                  <a:pt x="920" y="707"/>
                </a:lnTo>
                <a:lnTo>
                  <a:pt x="920" y="702"/>
                </a:lnTo>
                <a:lnTo>
                  <a:pt x="920" y="707"/>
                </a:lnTo>
                <a:lnTo>
                  <a:pt x="925" y="707"/>
                </a:lnTo>
                <a:lnTo>
                  <a:pt x="930" y="707"/>
                </a:lnTo>
                <a:lnTo>
                  <a:pt x="935" y="702"/>
                </a:lnTo>
                <a:lnTo>
                  <a:pt x="946" y="702"/>
                </a:lnTo>
                <a:lnTo>
                  <a:pt x="946" y="696"/>
                </a:lnTo>
                <a:lnTo>
                  <a:pt x="951" y="696"/>
                </a:lnTo>
                <a:lnTo>
                  <a:pt x="946" y="691"/>
                </a:lnTo>
                <a:lnTo>
                  <a:pt x="951" y="691"/>
                </a:lnTo>
                <a:lnTo>
                  <a:pt x="951" y="686"/>
                </a:lnTo>
                <a:lnTo>
                  <a:pt x="946" y="686"/>
                </a:lnTo>
                <a:lnTo>
                  <a:pt x="951" y="686"/>
                </a:lnTo>
                <a:lnTo>
                  <a:pt x="946" y="686"/>
                </a:lnTo>
                <a:lnTo>
                  <a:pt x="946" y="681"/>
                </a:lnTo>
                <a:lnTo>
                  <a:pt x="946" y="686"/>
                </a:lnTo>
                <a:lnTo>
                  <a:pt x="935" y="681"/>
                </a:lnTo>
                <a:lnTo>
                  <a:pt x="2276" y="2364"/>
                </a:lnTo>
                <a:lnTo>
                  <a:pt x="951" y="608"/>
                </a:lnTo>
                <a:lnTo>
                  <a:pt x="956" y="608"/>
                </a:lnTo>
                <a:lnTo>
                  <a:pt x="956" y="603"/>
                </a:lnTo>
                <a:lnTo>
                  <a:pt x="951" y="608"/>
                </a:lnTo>
                <a:lnTo>
                  <a:pt x="2276" y="2364"/>
                </a:lnTo>
                <a:lnTo>
                  <a:pt x="930" y="390"/>
                </a:lnTo>
                <a:lnTo>
                  <a:pt x="946" y="390"/>
                </a:lnTo>
                <a:lnTo>
                  <a:pt x="956" y="385"/>
                </a:lnTo>
                <a:lnTo>
                  <a:pt x="956" y="379"/>
                </a:lnTo>
                <a:lnTo>
                  <a:pt x="951" y="379"/>
                </a:lnTo>
                <a:lnTo>
                  <a:pt x="946" y="379"/>
                </a:lnTo>
                <a:lnTo>
                  <a:pt x="930" y="390"/>
                </a:lnTo>
                <a:lnTo>
                  <a:pt x="2276" y="2364"/>
                </a:lnTo>
                <a:lnTo>
                  <a:pt x="878" y="707"/>
                </a:lnTo>
                <a:lnTo>
                  <a:pt x="883" y="707"/>
                </a:lnTo>
                <a:lnTo>
                  <a:pt x="889" y="702"/>
                </a:lnTo>
                <a:lnTo>
                  <a:pt x="883" y="702"/>
                </a:lnTo>
                <a:lnTo>
                  <a:pt x="878" y="707"/>
                </a:lnTo>
                <a:lnTo>
                  <a:pt x="2276" y="2364"/>
                </a:lnTo>
                <a:lnTo>
                  <a:pt x="992" y="644"/>
                </a:lnTo>
                <a:lnTo>
                  <a:pt x="987" y="650"/>
                </a:lnTo>
                <a:lnTo>
                  <a:pt x="987" y="655"/>
                </a:lnTo>
                <a:lnTo>
                  <a:pt x="992" y="650"/>
                </a:lnTo>
                <a:lnTo>
                  <a:pt x="987" y="655"/>
                </a:lnTo>
                <a:lnTo>
                  <a:pt x="992" y="650"/>
                </a:lnTo>
                <a:lnTo>
                  <a:pt x="998" y="650"/>
                </a:lnTo>
                <a:lnTo>
                  <a:pt x="992" y="644"/>
                </a:lnTo>
                <a:lnTo>
                  <a:pt x="2276" y="2364"/>
                </a:lnTo>
                <a:lnTo>
                  <a:pt x="1268" y="587"/>
                </a:lnTo>
                <a:lnTo>
                  <a:pt x="1268" y="582"/>
                </a:lnTo>
                <a:lnTo>
                  <a:pt x="1263" y="582"/>
                </a:lnTo>
                <a:lnTo>
                  <a:pt x="1268" y="587"/>
                </a:lnTo>
                <a:lnTo>
                  <a:pt x="2276" y="2364"/>
                </a:lnTo>
                <a:lnTo>
                  <a:pt x="1335" y="208"/>
                </a:lnTo>
                <a:lnTo>
                  <a:pt x="1341" y="208"/>
                </a:lnTo>
                <a:lnTo>
                  <a:pt x="1346" y="208"/>
                </a:lnTo>
                <a:lnTo>
                  <a:pt x="1351" y="203"/>
                </a:lnTo>
                <a:lnTo>
                  <a:pt x="1351" y="198"/>
                </a:lnTo>
                <a:lnTo>
                  <a:pt x="1356" y="198"/>
                </a:lnTo>
                <a:lnTo>
                  <a:pt x="1356" y="192"/>
                </a:lnTo>
                <a:lnTo>
                  <a:pt x="1346" y="187"/>
                </a:lnTo>
                <a:lnTo>
                  <a:pt x="1341" y="192"/>
                </a:lnTo>
                <a:lnTo>
                  <a:pt x="1335" y="198"/>
                </a:lnTo>
                <a:lnTo>
                  <a:pt x="1335" y="203"/>
                </a:lnTo>
                <a:lnTo>
                  <a:pt x="1330" y="208"/>
                </a:lnTo>
                <a:lnTo>
                  <a:pt x="1335" y="208"/>
                </a:lnTo>
                <a:lnTo>
                  <a:pt x="2276" y="2364"/>
                </a:lnTo>
                <a:lnTo>
                  <a:pt x="1257" y="540"/>
                </a:lnTo>
                <a:lnTo>
                  <a:pt x="1263" y="535"/>
                </a:lnTo>
                <a:lnTo>
                  <a:pt x="1257" y="535"/>
                </a:lnTo>
                <a:lnTo>
                  <a:pt x="1257" y="540"/>
                </a:lnTo>
                <a:lnTo>
                  <a:pt x="2276" y="2364"/>
                </a:lnTo>
                <a:lnTo>
                  <a:pt x="1263" y="639"/>
                </a:lnTo>
                <a:lnTo>
                  <a:pt x="1263" y="644"/>
                </a:lnTo>
                <a:lnTo>
                  <a:pt x="1268" y="644"/>
                </a:lnTo>
                <a:lnTo>
                  <a:pt x="1273" y="644"/>
                </a:lnTo>
                <a:lnTo>
                  <a:pt x="1278" y="639"/>
                </a:lnTo>
                <a:lnTo>
                  <a:pt x="1283" y="634"/>
                </a:lnTo>
                <a:lnTo>
                  <a:pt x="1283" y="629"/>
                </a:lnTo>
                <a:lnTo>
                  <a:pt x="1273" y="624"/>
                </a:lnTo>
                <a:lnTo>
                  <a:pt x="1268" y="629"/>
                </a:lnTo>
                <a:lnTo>
                  <a:pt x="1263" y="634"/>
                </a:lnTo>
                <a:lnTo>
                  <a:pt x="1263" y="639"/>
                </a:lnTo>
                <a:lnTo>
                  <a:pt x="2276" y="2364"/>
                </a:lnTo>
                <a:lnTo>
                  <a:pt x="1273" y="489"/>
                </a:lnTo>
                <a:lnTo>
                  <a:pt x="1278" y="483"/>
                </a:lnTo>
                <a:lnTo>
                  <a:pt x="1273" y="483"/>
                </a:lnTo>
                <a:lnTo>
                  <a:pt x="1268" y="483"/>
                </a:lnTo>
                <a:lnTo>
                  <a:pt x="1268" y="489"/>
                </a:lnTo>
                <a:lnTo>
                  <a:pt x="1273" y="489"/>
                </a:lnTo>
                <a:lnTo>
                  <a:pt x="2276" y="2364"/>
                </a:lnTo>
                <a:lnTo>
                  <a:pt x="1356" y="156"/>
                </a:lnTo>
                <a:lnTo>
                  <a:pt x="1356" y="161"/>
                </a:lnTo>
                <a:lnTo>
                  <a:pt x="1361" y="161"/>
                </a:lnTo>
                <a:lnTo>
                  <a:pt x="1367" y="156"/>
                </a:lnTo>
                <a:lnTo>
                  <a:pt x="1367" y="161"/>
                </a:lnTo>
                <a:lnTo>
                  <a:pt x="1367" y="166"/>
                </a:lnTo>
                <a:lnTo>
                  <a:pt x="1372" y="161"/>
                </a:lnTo>
                <a:lnTo>
                  <a:pt x="1367" y="166"/>
                </a:lnTo>
                <a:lnTo>
                  <a:pt x="1372" y="166"/>
                </a:lnTo>
                <a:lnTo>
                  <a:pt x="1377" y="161"/>
                </a:lnTo>
                <a:lnTo>
                  <a:pt x="1387" y="156"/>
                </a:lnTo>
                <a:lnTo>
                  <a:pt x="1387" y="151"/>
                </a:lnTo>
                <a:lnTo>
                  <a:pt x="1387" y="146"/>
                </a:lnTo>
                <a:lnTo>
                  <a:pt x="1382" y="146"/>
                </a:lnTo>
                <a:lnTo>
                  <a:pt x="1382" y="140"/>
                </a:lnTo>
                <a:lnTo>
                  <a:pt x="1382" y="135"/>
                </a:lnTo>
                <a:lnTo>
                  <a:pt x="1377" y="135"/>
                </a:lnTo>
                <a:lnTo>
                  <a:pt x="1372" y="140"/>
                </a:lnTo>
                <a:lnTo>
                  <a:pt x="1367" y="140"/>
                </a:lnTo>
                <a:lnTo>
                  <a:pt x="1356" y="151"/>
                </a:lnTo>
                <a:lnTo>
                  <a:pt x="1356" y="156"/>
                </a:lnTo>
                <a:lnTo>
                  <a:pt x="1356" y="161"/>
                </a:lnTo>
                <a:lnTo>
                  <a:pt x="1356" y="156"/>
                </a:lnTo>
                <a:lnTo>
                  <a:pt x="2276" y="2364"/>
                </a:lnTo>
                <a:lnTo>
                  <a:pt x="1408" y="99"/>
                </a:lnTo>
                <a:lnTo>
                  <a:pt x="1413" y="104"/>
                </a:lnTo>
                <a:lnTo>
                  <a:pt x="1413" y="109"/>
                </a:lnTo>
                <a:lnTo>
                  <a:pt x="1413" y="104"/>
                </a:lnTo>
                <a:lnTo>
                  <a:pt x="1419" y="104"/>
                </a:lnTo>
                <a:lnTo>
                  <a:pt x="1424" y="104"/>
                </a:lnTo>
                <a:lnTo>
                  <a:pt x="1424" y="109"/>
                </a:lnTo>
                <a:lnTo>
                  <a:pt x="1424" y="104"/>
                </a:lnTo>
                <a:lnTo>
                  <a:pt x="1429" y="99"/>
                </a:lnTo>
                <a:lnTo>
                  <a:pt x="1434" y="94"/>
                </a:lnTo>
                <a:lnTo>
                  <a:pt x="1439" y="94"/>
                </a:lnTo>
                <a:lnTo>
                  <a:pt x="1434" y="89"/>
                </a:lnTo>
                <a:lnTo>
                  <a:pt x="1439" y="89"/>
                </a:lnTo>
                <a:lnTo>
                  <a:pt x="1439" y="83"/>
                </a:lnTo>
                <a:lnTo>
                  <a:pt x="1439" y="78"/>
                </a:lnTo>
                <a:lnTo>
                  <a:pt x="1429" y="83"/>
                </a:lnTo>
                <a:lnTo>
                  <a:pt x="1429" y="78"/>
                </a:lnTo>
                <a:lnTo>
                  <a:pt x="1419" y="83"/>
                </a:lnTo>
                <a:lnTo>
                  <a:pt x="1408" y="94"/>
                </a:lnTo>
                <a:lnTo>
                  <a:pt x="1408" y="99"/>
                </a:lnTo>
                <a:lnTo>
                  <a:pt x="2276" y="2364"/>
                </a:lnTo>
                <a:lnTo>
                  <a:pt x="1387" y="130"/>
                </a:lnTo>
                <a:lnTo>
                  <a:pt x="1393" y="125"/>
                </a:lnTo>
                <a:lnTo>
                  <a:pt x="1398" y="120"/>
                </a:lnTo>
                <a:lnTo>
                  <a:pt x="1393" y="120"/>
                </a:lnTo>
                <a:lnTo>
                  <a:pt x="1387" y="125"/>
                </a:lnTo>
                <a:lnTo>
                  <a:pt x="1387" y="130"/>
                </a:lnTo>
                <a:lnTo>
                  <a:pt x="2276" y="2364"/>
                </a:lnTo>
                <a:lnTo>
                  <a:pt x="1304" y="530"/>
                </a:lnTo>
                <a:lnTo>
                  <a:pt x="1309" y="530"/>
                </a:lnTo>
                <a:lnTo>
                  <a:pt x="1315" y="530"/>
                </a:lnTo>
                <a:lnTo>
                  <a:pt x="1320" y="530"/>
                </a:lnTo>
                <a:lnTo>
                  <a:pt x="1320" y="525"/>
                </a:lnTo>
                <a:lnTo>
                  <a:pt x="1320" y="520"/>
                </a:lnTo>
                <a:lnTo>
                  <a:pt x="1315" y="520"/>
                </a:lnTo>
                <a:lnTo>
                  <a:pt x="1304" y="525"/>
                </a:lnTo>
                <a:lnTo>
                  <a:pt x="1309" y="525"/>
                </a:lnTo>
                <a:lnTo>
                  <a:pt x="1304" y="525"/>
                </a:lnTo>
                <a:lnTo>
                  <a:pt x="1304" y="530"/>
                </a:lnTo>
                <a:lnTo>
                  <a:pt x="2276" y="2364"/>
                </a:lnTo>
                <a:lnTo>
                  <a:pt x="1273" y="187"/>
                </a:lnTo>
                <a:lnTo>
                  <a:pt x="1278" y="187"/>
                </a:lnTo>
                <a:lnTo>
                  <a:pt x="1278" y="192"/>
                </a:lnTo>
                <a:lnTo>
                  <a:pt x="1273" y="198"/>
                </a:lnTo>
                <a:lnTo>
                  <a:pt x="1278" y="192"/>
                </a:lnTo>
                <a:lnTo>
                  <a:pt x="1278" y="198"/>
                </a:lnTo>
                <a:lnTo>
                  <a:pt x="1283" y="192"/>
                </a:lnTo>
                <a:lnTo>
                  <a:pt x="1283" y="198"/>
                </a:lnTo>
                <a:lnTo>
                  <a:pt x="1289" y="198"/>
                </a:lnTo>
                <a:lnTo>
                  <a:pt x="1289" y="192"/>
                </a:lnTo>
                <a:lnTo>
                  <a:pt x="1299" y="187"/>
                </a:lnTo>
                <a:lnTo>
                  <a:pt x="1299" y="182"/>
                </a:lnTo>
                <a:lnTo>
                  <a:pt x="1304" y="182"/>
                </a:lnTo>
                <a:lnTo>
                  <a:pt x="1304" y="177"/>
                </a:lnTo>
                <a:lnTo>
                  <a:pt x="1299" y="172"/>
                </a:lnTo>
                <a:lnTo>
                  <a:pt x="1289" y="172"/>
                </a:lnTo>
                <a:lnTo>
                  <a:pt x="1278" y="182"/>
                </a:lnTo>
                <a:lnTo>
                  <a:pt x="1273" y="187"/>
                </a:lnTo>
                <a:lnTo>
                  <a:pt x="1278" y="187"/>
                </a:lnTo>
                <a:lnTo>
                  <a:pt x="1273" y="187"/>
                </a:lnTo>
                <a:lnTo>
                  <a:pt x="2276" y="2364"/>
                </a:lnTo>
                <a:lnTo>
                  <a:pt x="1315" y="478"/>
                </a:lnTo>
                <a:lnTo>
                  <a:pt x="1309" y="478"/>
                </a:lnTo>
                <a:lnTo>
                  <a:pt x="1304" y="483"/>
                </a:lnTo>
                <a:lnTo>
                  <a:pt x="1299" y="483"/>
                </a:lnTo>
                <a:lnTo>
                  <a:pt x="1299" y="489"/>
                </a:lnTo>
                <a:lnTo>
                  <a:pt x="1294" y="494"/>
                </a:lnTo>
                <a:lnTo>
                  <a:pt x="1299" y="494"/>
                </a:lnTo>
                <a:lnTo>
                  <a:pt x="1299" y="499"/>
                </a:lnTo>
                <a:lnTo>
                  <a:pt x="1304" y="494"/>
                </a:lnTo>
                <a:lnTo>
                  <a:pt x="1304" y="499"/>
                </a:lnTo>
                <a:lnTo>
                  <a:pt x="1304" y="494"/>
                </a:lnTo>
                <a:lnTo>
                  <a:pt x="1304" y="499"/>
                </a:lnTo>
                <a:lnTo>
                  <a:pt x="1309" y="499"/>
                </a:lnTo>
                <a:lnTo>
                  <a:pt x="1309" y="494"/>
                </a:lnTo>
                <a:lnTo>
                  <a:pt x="1315" y="494"/>
                </a:lnTo>
                <a:lnTo>
                  <a:pt x="1320" y="489"/>
                </a:lnTo>
                <a:lnTo>
                  <a:pt x="1325" y="483"/>
                </a:lnTo>
                <a:lnTo>
                  <a:pt x="1320" y="483"/>
                </a:lnTo>
                <a:lnTo>
                  <a:pt x="1325" y="483"/>
                </a:lnTo>
                <a:lnTo>
                  <a:pt x="1320" y="483"/>
                </a:lnTo>
                <a:lnTo>
                  <a:pt x="1320" y="478"/>
                </a:lnTo>
                <a:lnTo>
                  <a:pt x="1315" y="478"/>
                </a:lnTo>
                <a:lnTo>
                  <a:pt x="2276" y="2364"/>
                </a:lnTo>
                <a:lnTo>
                  <a:pt x="1294" y="322"/>
                </a:lnTo>
                <a:lnTo>
                  <a:pt x="1299" y="327"/>
                </a:lnTo>
                <a:lnTo>
                  <a:pt x="1304" y="322"/>
                </a:lnTo>
                <a:lnTo>
                  <a:pt x="1315" y="312"/>
                </a:lnTo>
                <a:lnTo>
                  <a:pt x="1315" y="302"/>
                </a:lnTo>
                <a:lnTo>
                  <a:pt x="1309" y="302"/>
                </a:lnTo>
                <a:lnTo>
                  <a:pt x="1299" y="312"/>
                </a:lnTo>
                <a:lnTo>
                  <a:pt x="1294" y="317"/>
                </a:lnTo>
                <a:lnTo>
                  <a:pt x="1294" y="322"/>
                </a:lnTo>
                <a:lnTo>
                  <a:pt x="2276" y="2364"/>
                </a:lnTo>
                <a:lnTo>
                  <a:pt x="1206" y="317"/>
                </a:lnTo>
                <a:lnTo>
                  <a:pt x="1206" y="322"/>
                </a:lnTo>
                <a:lnTo>
                  <a:pt x="1216" y="317"/>
                </a:lnTo>
                <a:lnTo>
                  <a:pt x="1221" y="317"/>
                </a:lnTo>
                <a:lnTo>
                  <a:pt x="1226" y="312"/>
                </a:lnTo>
                <a:lnTo>
                  <a:pt x="1231" y="302"/>
                </a:lnTo>
                <a:lnTo>
                  <a:pt x="1231" y="296"/>
                </a:lnTo>
                <a:lnTo>
                  <a:pt x="1216" y="302"/>
                </a:lnTo>
                <a:lnTo>
                  <a:pt x="1211" y="312"/>
                </a:lnTo>
                <a:lnTo>
                  <a:pt x="1206" y="317"/>
                </a:lnTo>
                <a:lnTo>
                  <a:pt x="2276" y="2364"/>
                </a:lnTo>
                <a:lnTo>
                  <a:pt x="1221" y="878"/>
                </a:lnTo>
                <a:lnTo>
                  <a:pt x="1226" y="873"/>
                </a:lnTo>
                <a:lnTo>
                  <a:pt x="1221" y="873"/>
                </a:lnTo>
                <a:lnTo>
                  <a:pt x="1221" y="878"/>
                </a:lnTo>
                <a:lnTo>
                  <a:pt x="2276" y="2364"/>
                </a:lnTo>
                <a:lnTo>
                  <a:pt x="1320" y="556"/>
                </a:lnTo>
                <a:lnTo>
                  <a:pt x="1315" y="561"/>
                </a:lnTo>
                <a:lnTo>
                  <a:pt x="1315" y="566"/>
                </a:lnTo>
                <a:lnTo>
                  <a:pt x="1320" y="561"/>
                </a:lnTo>
                <a:lnTo>
                  <a:pt x="1325" y="556"/>
                </a:lnTo>
                <a:lnTo>
                  <a:pt x="1320" y="556"/>
                </a:lnTo>
                <a:lnTo>
                  <a:pt x="2276" y="2364"/>
                </a:lnTo>
                <a:lnTo>
                  <a:pt x="1289" y="291"/>
                </a:lnTo>
                <a:lnTo>
                  <a:pt x="1294" y="291"/>
                </a:lnTo>
                <a:lnTo>
                  <a:pt x="1299" y="286"/>
                </a:lnTo>
                <a:lnTo>
                  <a:pt x="1289" y="286"/>
                </a:lnTo>
                <a:lnTo>
                  <a:pt x="1289" y="291"/>
                </a:lnTo>
                <a:lnTo>
                  <a:pt x="2276" y="2364"/>
                </a:lnTo>
                <a:lnTo>
                  <a:pt x="1283" y="447"/>
                </a:lnTo>
                <a:lnTo>
                  <a:pt x="1283" y="452"/>
                </a:lnTo>
                <a:lnTo>
                  <a:pt x="1289" y="452"/>
                </a:lnTo>
                <a:lnTo>
                  <a:pt x="1283" y="452"/>
                </a:lnTo>
                <a:lnTo>
                  <a:pt x="1289" y="452"/>
                </a:lnTo>
                <a:lnTo>
                  <a:pt x="1294" y="452"/>
                </a:lnTo>
                <a:lnTo>
                  <a:pt x="1299" y="447"/>
                </a:lnTo>
                <a:lnTo>
                  <a:pt x="1299" y="442"/>
                </a:lnTo>
                <a:lnTo>
                  <a:pt x="1294" y="442"/>
                </a:lnTo>
                <a:lnTo>
                  <a:pt x="1294" y="437"/>
                </a:lnTo>
                <a:lnTo>
                  <a:pt x="1289" y="437"/>
                </a:lnTo>
                <a:lnTo>
                  <a:pt x="1283" y="437"/>
                </a:lnTo>
                <a:lnTo>
                  <a:pt x="1278" y="442"/>
                </a:lnTo>
                <a:lnTo>
                  <a:pt x="1278" y="447"/>
                </a:lnTo>
                <a:lnTo>
                  <a:pt x="1273" y="447"/>
                </a:lnTo>
                <a:lnTo>
                  <a:pt x="1278" y="447"/>
                </a:lnTo>
                <a:lnTo>
                  <a:pt x="1273" y="452"/>
                </a:lnTo>
                <a:lnTo>
                  <a:pt x="1278" y="447"/>
                </a:lnTo>
                <a:lnTo>
                  <a:pt x="1278" y="452"/>
                </a:lnTo>
                <a:lnTo>
                  <a:pt x="1278" y="447"/>
                </a:lnTo>
                <a:lnTo>
                  <a:pt x="1278" y="452"/>
                </a:lnTo>
                <a:lnTo>
                  <a:pt x="1283" y="447"/>
                </a:lnTo>
                <a:lnTo>
                  <a:pt x="2276" y="2364"/>
                </a:lnTo>
                <a:lnTo>
                  <a:pt x="1398" y="281"/>
                </a:lnTo>
                <a:lnTo>
                  <a:pt x="1403" y="286"/>
                </a:lnTo>
                <a:lnTo>
                  <a:pt x="1408" y="281"/>
                </a:lnTo>
                <a:lnTo>
                  <a:pt x="1413" y="281"/>
                </a:lnTo>
                <a:lnTo>
                  <a:pt x="1419" y="276"/>
                </a:lnTo>
                <a:lnTo>
                  <a:pt x="1424" y="270"/>
                </a:lnTo>
                <a:lnTo>
                  <a:pt x="1424" y="265"/>
                </a:lnTo>
                <a:lnTo>
                  <a:pt x="1413" y="265"/>
                </a:lnTo>
                <a:lnTo>
                  <a:pt x="1403" y="270"/>
                </a:lnTo>
                <a:lnTo>
                  <a:pt x="1398" y="276"/>
                </a:lnTo>
                <a:lnTo>
                  <a:pt x="1398" y="281"/>
                </a:lnTo>
                <a:lnTo>
                  <a:pt x="1398" y="276"/>
                </a:lnTo>
                <a:lnTo>
                  <a:pt x="1398" y="281"/>
                </a:lnTo>
                <a:lnTo>
                  <a:pt x="2276" y="2364"/>
                </a:lnTo>
                <a:lnTo>
                  <a:pt x="1112" y="795"/>
                </a:lnTo>
                <a:lnTo>
                  <a:pt x="1117" y="795"/>
                </a:lnTo>
                <a:lnTo>
                  <a:pt x="1112" y="800"/>
                </a:lnTo>
                <a:lnTo>
                  <a:pt x="1117" y="795"/>
                </a:lnTo>
                <a:lnTo>
                  <a:pt x="1117" y="800"/>
                </a:lnTo>
                <a:lnTo>
                  <a:pt x="1122" y="800"/>
                </a:lnTo>
                <a:lnTo>
                  <a:pt x="1128" y="795"/>
                </a:lnTo>
                <a:lnTo>
                  <a:pt x="1133" y="795"/>
                </a:lnTo>
                <a:lnTo>
                  <a:pt x="1138" y="790"/>
                </a:lnTo>
                <a:lnTo>
                  <a:pt x="1138" y="785"/>
                </a:lnTo>
                <a:lnTo>
                  <a:pt x="1138" y="779"/>
                </a:lnTo>
                <a:lnTo>
                  <a:pt x="1133" y="779"/>
                </a:lnTo>
                <a:lnTo>
                  <a:pt x="1128" y="779"/>
                </a:lnTo>
                <a:lnTo>
                  <a:pt x="1117" y="785"/>
                </a:lnTo>
                <a:lnTo>
                  <a:pt x="1117" y="790"/>
                </a:lnTo>
                <a:lnTo>
                  <a:pt x="1112" y="790"/>
                </a:lnTo>
                <a:lnTo>
                  <a:pt x="1112" y="795"/>
                </a:lnTo>
                <a:lnTo>
                  <a:pt x="2276" y="2364"/>
                </a:lnTo>
                <a:lnTo>
                  <a:pt x="805" y="956"/>
                </a:lnTo>
                <a:lnTo>
                  <a:pt x="805" y="951"/>
                </a:lnTo>
                <a:lnTo>
                  <a:pt x="795" y="961"/>
                </a:lnTo>
                <a:lnTo>
                  <a:pt x="800" y="961"/>
                </a:lnTo>
                <a:lnTo>
                  <a:pt x="800" y="956"/>
                </a:lnTo>
                <a:lnTo>
                  <a:pt x="805" y="956"/>
                </a:lnTo>
                <a:lnTo>
                  <a:pt x="2276" y="2364"/>
                </a:lnTo>
                <a:lnTo>
                  <a:pt x="1330" y="546"/>
                </a:lnTo>
                <a:lnTo>
                  <a:pt x="1335" y="546"/>
                </a:lnTo>
                <a:lnTo>
                  <a:pt x="1335" y="540"/>
                </a:lnTo>
                <a:lnTo>
                  <a:pt x="1330" y="546"/>
                </a:lnTo>
                <a:lnTo>
                  <a:pt x="2276" y="2364"/>
                </a:lnTo>
                <a:lnTo>
                  <a:pt x="1335" y="535"/>
                </a:lnTo>
                <a:lnTo>
                  <a:pt x="1341" y="540"/>
                </a:lnTo>
                <a:lnTo>
                  <a:pt x="1341" y="546"/>
                </a:lnTo>
                <a:lnTo>
                  <a:pt x="1346" y="540"/>
                </a:lnTo>
                <a:lnTo>
                  <a:pt x="1351" y="540"/>
                </a:lnTo>
                <a:lnTo>
                  <a:pt x="1351" y="546"/>
                </a:lnTo>
                <a:lnTo>
                  <a:pt x="1356" y="540"/>
                </a:lnTo>
                <a:lnTo>
                  <a:pt x="1356" y="535"/>
                </a:lnTo>
                <a:lnTo>
                  <a:pt x="1361" y="530"/>
                </a:lnTo>
                <a:lnTo>
                  <a:pt x="1367" y="530"/>
                </a:lnTo>
                <a:lnTo>
                  <a:pt x="1367" y="525"/>
                </a:lnTo>
                <a:lnTo>
                  <a:pt x="1367" y="520"/>
                </a:lnTo>
                <a:lnTo>
                  <a:pt x="1367" y="515"/>
                </a:lnTo>
                <a:lnTo>
                  <a:pt x="1356" y="515"/>
                </a:lnTo>
                <a:lnTo>
                  <a:pt x="1346" y="520"/>
                </a:lnTo>
                <a:lnTo>
                  <a:pt x="1335" y="530"/>
                </a:lnTo>
                <a:lnTo>
                  <a:pt x="1335" y="535"/>
                </a:lnTo>
                <a:lnTo>
                  <a:pt x="2276" y="2364"/>
                </a:lnTo>
                <a:lnTo>
                  <a:pt x="821" y="894"/>
                </a:lnTo>
                <a:lnTo>
                  <a:pt x="816" y="894"/>
                </a:lnTo>
                <a:lnTo>
                  <a:pt x="805" y="904"/>
                </a:lnTo>
                <a:lnTo>
                  <a:pt x="811" y="899"/>
                </a:lnTo>
                <a:lnTo>
                  <a:pt x="805" y="904"/>
                </a:lnTo>
                <a:lnTo>
                  <a:pt x="816" y="899"/>
                </a:lnTo>
                <a:lnTo>
                  <a:pt x="821" y="899"/>
                </a:lnTo>
                <a:lnTo>
                  <a:pt x="821" y="894"/>
                </a:lnTo>
                <a:lnTo>
                  <a:pt x="2276" y="2364"/>
                </a:lnTo>
                <a:lnTo>
                  <a:pt x="816" y="764"/>
                </a:lnTo>
                <a:lnTo>
                  <a:pt x="811" y="769"/>
                </a:lnTo>
                <a:lnTo>
                  <a:pt x="816" y="769"/>
                </a:lnTo>
                <a:lnTo>
                  <a:pt x="821" y="769"/>
                </a:lnTo>
                <a:lnTo>
                  <a:pt x="826" y="769"/>
                </a:lnTo>
                <a:lnTo>
                  <a:pt x="831" y="764"/>
                </a:lnTo>
                <a:lnTo>
                  <a:pt x="831" y="759"/>
                </a:lnTo>
                <a:lnTo>
                  <a:pt x="837" y="759"/>
                </a:lnTo>
                <a:lnTo>
                  <a:pt x="831" y="759"/>
                </a:lnTo>
                <a:lnTo>
                  <a:pt x="831" y="753"/>
                </a:lnTo>
                <a:lnTo>
                  <a:pt x="826" y="753"/>
                </a:lnTo>
                <a:lnTo>
                  <a:pt x="826" y="759"/>
                </a:lnTo>
                <a:lnTo>
                  <a:pt x="821" y="759"/>
                </a:lnTo>
                <a:lnTo>
                  <a:pt x="816" y="759"/>
                </a:lnTo>
                <a:lnTo>
                  <a:pt x="816" y="764"/>
                </a:lnTo>
                <a:lnTo>
                  <a:pt x="2276" y="2364"/>
                </a:lnTo>
                <a:lnTo>
                  <a:pt x="826" y="1065"/>
                </a:lnTo>
                <a:lnTo>
                  <a:pt x="831" y="1065"/>
                </a:lnTo>
                <a:lnTo>
                  <a:pt x="837" y="1060"/>
                </a:lnTo>
                <a:lnTo>
                  <a:pt x="831" y="1060"/>
                </a:lnTo>
                <a:lnTo>
                  <a:pt x="826" y="1065"/>
                </a:lnTo>
                <a:lnTo>
                  <a:pt x="2276" y="2364"/>
                </a:lnTo>
                <a:lnTo>
                  <a:pt x="1351" y="218"/>
                </a:lnTo>
                <a:lnTo>
                  <a:pt x="1356" y="213"/>
                </a:lnTo>
                <a:lnTo>
                  <a:pt x="1351" y="208"/>
                </a:lnTo>
                <a:lnTo>
                  <a:pt x="1346" y="213"/>
                </a:lnTo>
                <a:lnTo>
                  <a:pt x="1346" y="218"/>
                </a:lnTo>
                <a:lnTo>
                  <a:pt x="1351" y="218"/>
                </a:lnTo>
                <a:lnTo>
                  <a:pt x="2276" y="2364"/>
                </a:lnTo>
                <a:lnTo>
                  <a:pt x="1387" y="213"/>
                </a:lnTo>
                <a:lnTo>
                  <a:pt x="1393" y="213"/>
                </a:lnTo>
                <a:lnTo>
                  <a:pt x="1387" y="218"/>
                </a:lnTo>
                <a:lnTo>
                  <a:pt x="1387" y="224"/>
                </a:lnTo>
                <a:lnTo>
                  <a:pt x="1387" y="229"/>
                </a:lnTo>
                <a:lnTo>
                  <a:pt x="1393" y="224"/>
                </a:lnTo>
                <a:lnTo>
                  <a:pt x="1387" y="229"/>
                </a:lnTo>
                <a:lnTo>
                  <a:pt x="1393" y="229"/>
                </a:lnTo>
                <a:lnTo>
                  <a:pt x="1393" y="234"/>
                </a:lnTo>
                <a:lnTo>
                  <a:pt x="1393" y="229"/>
                </a:lnTo>
                <a:lnTo>
                  <a:pt x="1398" y="229"/>
                </a:lnTo>
                <a:lnTo>
                  <a:pt x="1398" y="234"/>
                </a:lnTo>
                <a:lnTo>
                  <a:pt x="1398" y="229"/>
                </a:lnTo>
                <a:lnTo>
                  <a:pt x="1403" y="229"/>
                </a:lnTo>
                <a:lnTo>
                  <a:pt x="1398" y="234"/>
                </a:lnTo>
                <a:lnTo>
                  <a:pt x="1403" y="229"/>
                </a:lnTo>
                <a:lnTo>
                  <a:pt x="1408" y="229"/>
                </a:lnTo>
                <a:lnTo>
                  <a:pt x="1413" y="224"/>
                </a:lnTo>
                <a:lnTo>
                  <a:pt x="1413" y="234"/>
                </a:lnTo>
                <a:lnTo>
                  <a:pt x="1413" y="239"/>
                </a:lnTo>
                <a:lnTo>
                  <a:pt x="1408" y="244"/>
                </a:lnTo>
                <a:lnTo>
                  <a:pt x="1413" y="239"/>
                </a:lnTo>
                <a:lnTo>
                  <a:pt x="1408" y="244"/>
                </a:lnTo>
                <a:lnTo>
                  <a:pt x="1419" y="239"/>
                </a:lnTo>
                <a:lnTo>
                  <a:pt x="1413" y="244"/>
                </a:lnTo>
                <a:lnTo>
                  <a:pt x="1419" y="239"/>
                </a:lnTo>
                <a:lnTo>
                  <a:pt x="1424" y="239"/>
                </a:lnTo>
                <a:lnTo>
                  <a:pt x="1424" y="244"/>
                </a:lnTo>
                <a:lnTo>
                  <a:pt x="1429" y="239"/>
                </a:lnTo>
                <a:lnTo>
                  <a:pt x="1434" y="234"/>
                </a:lnTo>
                <a:lnTo>
                  <a:pt x="1434" y="239"/>
                </a:lnTo>
                <a:lnTo>
                  <a:pt x="1434" y="234"/>
                </a:lnTo>
                <a:lnTo>
                  <a:pt x="1439" y="234"/>
                </a:lnTo>
                <a:lnTo>
                  <a:pt x="1444" y="224"/>
                </a:lnTo>
                <a:lnTo>
                  <a:pt x="1450" y="218"/>
                </a:lnTo>
                <a:lnTo>
                  <a:pt x="1444" y="218"/>
                </a:lnTo>
                <a:lnTo>
                  <a:pt x="1450" y="213"/>
                </a:lnTo>
                <a:lnTo>
                  <a:pt x="1444" y="208"/>
                </a:lnTo>
                <a:lnTo>
                  <a:pt x="1450" y="208"/>
                </a:lnTo>
                <a:lnTo>
                  <a:pt x="1444" y="208"/>
                </a:lnTo>
                <a:lnTo>
                  <a:pt x="1429" y="208"/>
                </a:lnTo>
                <a:lnTo>
                  <a:pt x="1424" y="213"/>
                </a:lnTo>
                <a:lnTo>
                  <a:pt x="1424" y="208"/>
                </a:lnTo>
                <a:lnTo>
                  <a:pt x="1429" y="208"/>
                </a:lnTo>
                <a:lnTo>
                  <a:pt x="1424" y="208"/>
                </a:lnTo>
                <a:lnTo>
                  <a:pt x="1424" y="203"/>
                </a:lnTo>
                <a:lnTo>
                  <a:pt x="1419" y="203"/>
                </a:lnTo>
                <a:lnTo>
                  <a:pt x="1413" y="203"/>
                </a:lnTo>
                <a:lnTo>
                  <a:pt x="1408" y="203"/>
                </a:lnTo>
                <a:lnTo>
                  <a:pt x="1403" y="208"/>
                </a:lnTo>
                <a:lnTo>
                  <a:pt x="1398" y="208"/>
                </a:lnTo>
                <a:lnTo>
                  <a:pt x="1387" y="213"/>
                </a:lnTo>
                <a:lnTo>
                  <a:pt x="2276" y="2364"/>
                </a:lnTo>
                <a:lnTo>
                  <a:pt x="1211" y="390"/>
                </a:lnTo>
                <a:lnTo>
                  <a:pt x="1216" y="390"/>
                </a:lnTo>
                <a:lnTo>
                  <a:pt x="1221" y="385"/>
                </a:lnTo>
                <a:lnTo>
                  <a:pt x="1231" y="374"/>
                </a:lnTo>
                <a:lnTo>
                  <a:pt x="1231" y="369"/>
                </a:lnTo>
                <a:lnTo>
                  <a:pt x="1237" y="364"/>
                </a:lnTo>
                <a:lnTo>
                  <a:pt x="1247" y="353"/>
                </a:lnTo>
                <a:lnTo>
                  <a:pt x="1242" y="353"/>
                </a:lnTo>
                <a:lnTo>
                  <a:pt x="1231" y="364"/>
                </a:lnTo>
                <a:lnTo>
                  <a:pt x="1237" y="364"/>
                </a:lnTo>
                <a:lnTo>
                  <a:pt x="1226" y="369"/>
                </a:lnTo>
                <a:lnTo>
                  <a:pt x="1216" y="379"/>
                </a:lnTo>
                <a:lnTo>
                  <a:pt x="1211" y="385"/>
                </a:lnTo>
                <a:lnTo>
                  <a:pt x="1216" y="385"/>
                </a:lnTo>
                <a:lnTo>
                  <a:pt x="1211" y="390"/>
                </a:lnTo>
                <a:lnTo>
                  <a:pt x="2276" y="2364"/>
                </a:lnTo>
                <a:lnTo>
                  <a:pt x="1330" y="291"/>
                </a:lnTo>
                <a:lnTo>
                  <a:pt x="1335" y="286"/>
                </a:lnTo>
                <a:lnTo>
                  <a:pt x="1330" y="286"/>
                </a:lnTo>
                <a:lnTo>
                  <a:pt x="1330" y="291"/>
                </a:lnTo>
                <a:lnTo>
                  <a:pt x="2276" y="2364"/>
                </a:lnTo>
                <a:lnTo>
                  <a:pt x="1341" y="369"/>
                </a:lnTo>
                <a:lnTo>
                  <a:pt x="1346" y="364"/>
                </a:lnTo>
                <a:lnTo>
                  <a:pt x="1341" y="364"/>
                </a:lnTo>
                <a:lnTo>
                  <a:pt x="1335" y="369"/>
                </a:lnTo>
                <a:lnTo>
                  <a:pt x="1341" y="369"/>
                </a:lnTo>
                <a:lnTo>
                  <a:pt x="2276" y="2364"/>
                </a:lnTo>
                <a:lnTo>
                  <a:pt x="826" y="790"/>
                </a:lnTo>
                <a:lnTo>
                  <a:pt x="831" y="790"/>
                </a:lnTo>
                <a:lnTo>
                  <a:pt x="831" y="785"/>
                </a:lnTo>
                <a:lnTo>
                  <a:pt x="821" y="785"/>
                </a:lnTo>
                <a:lnTo>
                  <a:pt x="821" y="790"/>
                </a:lnTo>
                <a:lnTo>
                  <a:pt x="816" y="790"/>
                </a:lnTo>
                <a:lnTo>
                  <a:pt x="821" y="790"/>
                </a:lnTo>
                <a:lnTo>
                  <a:pt x="821" y="795"/>
                </a:lnTo>
                <a:lnTo>
                  <a:pt x="821" y="790"/>
                </a:lnTo>
                <a:lnTo>
                  <a:pt x="821" y="795"/>
                </a:lnTo>
                <a:lnTo>
                  <a:pt x="826" y="790"/>
                </a:lnTo>
                <a:lnTo>
                  <a:pt x="826" y="795"/>
                </a:lnTo>
                <a:lnTo>
                  <a:pt x="826" y="790"/>
                </a:lnTo>
                <a:lnTo>
                  <a:pt x="2276" y="2364"/>
                </a:lnTo>
                <a:lnTo>
                  <a:pt x="1122" y="920"/>
                </a:lnTo>
                <a:lnTo>
                  <a:pt x="1122" y="915"/>
                </a:lnTo>
                <a:lnTo>
                  <a:pt x="1117" y="915"/>
                </a:lnTo>
                <a:lnTo>
                  <a:pt x="1107" y="915"/>
                </a:lnTo>
                <a:lnTo>
                  <a:pt x="1102" y="915"/>
                </a:lnTo>
                <a:lnTo>
                  <a:pt x="1096" y="920"/>
                </a:lnTo>
                <a:lnTo>
                  <a:pt x="1091" y="925"/>
                </a:lnTo>
                <a:lnTo>
                  <a:pt x="1086" y="925"/>
                </a:lnTo>
                <a:lnTo>
                  <a:pt x="1091" y="925"/>
                </a:lnTo>
                <a:lnTo>
                  <a:pt x="1086" y="935"/>
                </a:lnTo>
                <a:lnTo>
                  <a:pt x="1086" y="940"/>
                </a:lnTo>
                <a:lnTo>
                  <a:pt x="1081" y="946"/>
                </a:lnTo>
                <a:lnTo>
                  <a:pt x="1086" y="946"/>
                </a:lnTo>
                <a:lnTo>
                  <a:pt x="1091" y="946"/>
                </a:lnTo>
                <a:lnTo>
                  <a:pt x="1086" y="951"/>
                </a:lnTo>
                <a:lnTo>
                  <a:pt x="1091" y="946"/>
                </a:lnTo>
                <a:lnTo>
                  <a:pt x="1096" y="946"/>
                </a:lnTo>
                <a:lnTo>
                  <a:pt x="1091" y="951"/>
                </a:lnTo>
                <a:lnTo>
                  <a:pt x="1096" y="946"/>
                </a:lnTo>
                <a:lnTo>
                  <a:pt x="1096" y="951"/>
                </a:lnTo>
                <a:lnTo>
                  <a:pt x="1102" y="946"/>
                </a:lnTo>
                <a:lnTo>
                  <a:pt x="1107" y="946"/>
                </a:lnTo>
                <a:lnTo>
                  <a:pt x="1112" y="940"/>
                </a:lnTo>
                <a:lnTo>
                  <a:pt x="1117" y="935"/>
                </a:lnTo>
                <a:lnTo>
                  <a:pt x="1122" y="935"/>
                </a:lnTo>
                <a:lnTo>
                  <a:pt x="1122" y="925"/>
                </a:lnTo>
                <a:lnTo>
                  <a:pt x="1122" y="920"/>
                </a:lnTo>
                <a:lnTo>
                  <a:pt x="2276" y="2364"/>
                </a:lnTo>
                <a:lnTo>
                  <a:pt x="1029" y="551"/>
                </a:lnTo>
                <a:lnTo>
                  <a:pt x="1024" y="556"/>
                </a:lnTo>
                <a:lnTo>
                  <a:pt x="1029" y="556"/>
                </a:lnTo>
                <a:lnTo>
                  <a:pt x="1034" y="556"/>
                </a:lnTo>
                <a:lnTo>
                  <a:pt x="1034" y="551"/>
                </a:lnTo>
                <a:lnTo>
                  <a:pt x="1039" y="546"/>
                </a:lnTo>
                <a:lnTo>
                  <a:pt x="1029" y="551"/>
                </a:lnTo>
                <a:lnTo>
                  <a:pt x="2276" y="2364"/>
                </a:lnTo>
                <a:lnTo>
                  <a:pt x="1055" y="842"/>
                </a:lnTo>
                <a:lnTo>
                  <a:pt x="1055" y="837"/>
                </a:lnTo>
                <a:lnTo>
                  <a:pt x="1050" y="837"/>
                </a:lnTo>
                <a:lnTo>
                  <a:pt x="1050" y="842"/>
                </a:lnTo>
                <a:lnTo>
                  <a:pt x="1055" y="842"/>
                </a:lnTo>
                <a:lnTo>
                  <a:pt x="2276" y="2364"/>
                </a:lnTo>
                <a:lnTo>
                  <a:pt x="1003" y="592"/>
                </a:lnTo>
                <a:lnTo>
                  <a:pt x="998" y="598"/>
                </a:lnTo>
                <a:lnTo>
                  <a:pt x="998" y="603"/>
                </a:lnTo>
                <a:lnTo>
                  <a:pt x="1003" y="598"/>
                </a:lnTo>
                <a:lnTo>
                  <a:pt x="1013" y="592"/>
                </a:lnTo>
                <a:lnTo>
                  <a:pt x="1008" y="592"/>
                </a:lnTo>
                <a:lnTo>
                  <a:pt x="1003" y="592"/>
                </a:lnTo>
                <a:lnTo>
                  <a:pt x="2276" y="2364"/>
                </a:lnTo>
                <a:lnTo>
                  <a:pt x="1034" y="629"/>
                </a:lnTo>
                <a:lnTo>
                  <a:pt x="1034" y="634"/>
                </a:lnTo>
                <a:lnTo>
                  <a:pt x="1029" y="634"/>
                </a:lnTo>
                <a:lnTo>
                  <a:pt x="1034" y="634"/>
                </a:lnTo>
                <a:lnTo>
                  <a:pt x="1029" y="639"/>
                </a:lnTo>
                <a:lnTo>
                  <a:pt x="1029" y="634"/>
                </a:lnTo>
                <a:lnTo>
                  <a:pt x="1029" y="639"/>
                </a:lnTo>
                <a:lnTo>
                  <a:pt x="1034" y="639"/>
                </a:lnTo>
                <a:lnTo>
                  <a:pt x="1044" y="629"/>
                </a:lnTo>
                <a:lnTo>
                  <a:pt x="1050" y="624"/>
                </a:lnTo>
                <a:lnTo>
                  <a:pt x="1060" y="618"/>
                </a:lnTo>
                <a:lnTo>
                  <a:pt x="1055" y="618"/>
                </a:lnTo>
                <a:lnTo>
                  <a:pt x="1050" y="624"/>
                </a:lnTo>
                <a:lnTo>
                  <a:pt x="1034" y="629"/>
                </a:lnTo>
                <a:lnTo>
                  <a:pt x="2276" y="2364"/>
                </a:lnTo>
                <a:lnTo>
                  <a:pt x="1008" y="499"/>
                </a:lnTo>
                <a:lnTo>
                  <a:pt x="1013" y="499"/>
                </a:lnTo>
                <a:lnTo>
                  <a:pt x="1024" y="489"/>
                </a:lnTo>
                <a:lnTo>
                  <a:pt x="1034" y="478"/>
                </a:lnTo>
                <a:lnTo>
                  <a:pt x="1029" y="478"/>
                </a:lnTo>
                <a:lnTo>
                  <a:pt x="1018" y="489"/>
                </a:lnTo>
                <a:lnTo>
                  <a:pt x="1008" y="499"/>
                </a:lnTo>
                <a:lnTo>
                  <a:pt x="2276" y="2364"/>
                </a:lnTo>
                <a:lnTo>
                  <a:pt x="982" y="644"/>
                </a:lnTo>
                <a:lnTo>
                  <a:pt x="992" y="639"/>
                </a:lnTo>
                <a:lnTo>
                  <a:pt x="992" y="634"/>
                </a:lnTo>
                <a:lnTo>
                  <a:pt x="987" y="634"/>
                </a:lnTo>
                <a:lnTo>
                  <a:pt x="982" y="644"/>
                </a:lnTo>
                <a:lnTo>
                  <a:pt x="2276" y="2364"/>
                </a:lnTo>
                <a:lnTo>
                  <a:pt x="998" y="587"/>
                </a:lnTo>
                <a:lnTo>
                  <a:pt x="987" y="592"/>
                </a:lnTo>
                <a:lnTo>
                  <a:pt x="992" y="592"/>
                </a:lnTo>
                <a:lnTo>
                  <a:pt x="998" y="592"/>
                </a:lnTo>
                <a:lnTo>
                  <a:pt x="998" y="587"/>
                </a:lnTo>
                <a:lnTo>
                  <a:pt x="2276" y="2364"/>
                </a:lnTo>
                <a:lnTo>
                  <a:pt x="992" y="816"/>
                </a:lnTo>
                <a:lnTo>
                  <a:pt x="992" y="821"/>
                </a:lnTo>
                <a:lnTo>
                  <a:pt x="987" y="821"/>
                </a:lnTo>
                <a:lnTo>
                  <a:pt x="992" y="821"/>
                </a:lnTo>
                <a:lnTo>
                  <a:pt x="992" y="816"/>
                </a:lnTo>
                <a:lnTo>
                  <a:pt x="2276" y="2364"/>
                </a:lnTo>
                <a:lnTo>
                  <a:pt x="992" y="837"/>
                </a:lnTo>
                <a:lnTo>
                  <a:pt x="992" y="831"/>
                </a:lnTo>
                <a:lnTo>
                  <a:pt x="987" y="837"/>
                </a:lnTo>
                <a:lnTo>
                  <a:pt x="987" y="842"/>
                </a:lnTo>
                <a:lnTo>
                  <a:pt x="992" y="842"/>
                </a:lnTo>
                <a:lnTo>
                  <a:pt x="987" y="842"/>
                </a:lnTo>
                <a:lnTo>
                  <a:pt x="992" y="837"/>
                </a:lnTo>
                <a:lnTo>
                  <a:pt x="2276" y="2364"/>
                </a:lnTo>
                <a:lnTo>
                  <a:pt x="987" y="837"/>
                </a:lnTo>
                <a:lnTo>
                  <a:pt x="987" y="831"/>
                </a:lnTo>
                <a:lnTo>
                  <a:pt x="992" y="837"/>
                </a:lnTo>
                <a:lnTo>
                  <a:pt x="987" y="837"/>
                </a:lnTo>
                <a:lnTo>
                  <a:pt x="2276" y="2364"/>
                </a:lnTo>
                <a:lnTo>
                  <a:pt x="1096" y="785"/>
                </a:lnTo>
                <a:lnTo>
                  <a:pt x="1096" y="779"/>
                </a:lnTo>
                <a:lnTo>
                  <a:pt x="1091" y="779"/>
                </a:lnTo>
                <a:lnTo>
                  <a:pt x="1096" y="785"/>
                </a:lnTo>
                <a:lnTo>
                  <a:pt x="2276" y="2364"/>
                </a:lnTo>
                <a:lnTo>
                  <a:pt x="1086" y="790"/>
                </a:lnTo>
                <a:lnTo>
                  <a:pt x="1091" y="790"/>
                </a:lnTo>
                <a:lnTo>
                  <a:pt x="1091" y="785"/>
                </a:lnTo>
                <a:lnTo>
                  <a:pt x="1086" y="790"/>
                </a:lnTo>
                <a:lnTo>
                  <a:pt x="2276" y="2364"/>
                </a:lnTo>
                <a:lnTo>
                  <a:pt x="1091" y="572"/>
                </a:lnTo>
                <a:lnTo>
                  <a:pt x="1081" y="582"/>
                </a:lnTo>
                <a:lnTo>
                  <a:pt x="1091" y="577"/>
                </a:lnTo>
                <a:lnTo>
                  <a:pt x="1091" y="572"/>
                </a:lnTo>
                <a:lnTo>
                  <a:pt x="2276" y="2364"/>
                </a:lnTo>
                <a:lnTo>
                  <a:pt x="1086" y="842"/>
                </a:lnTo>
                <a:lnTo>
                  <a:pt x="1081" y="852"/>
                </a:lnTo>
                <a:lnTo>
                  <a:pt x="1086" y="847"/>
                </a:lnTo>
                <a:lnTo>
                  <a:pt x="1086" y="852"/>
                </a:lnTo>
                <a:lnTo>
                  <a:pt x="1086" y="847"/>
                </a:lnTo>
                <a:lnTo>
                  <a:pt x="1091" y="847"/>
                </a:lnTo>
                <a:lnTo>
                  <a:pt x="1091" y="842"/>
                </a:lnTo>
                <a:lnTo>
                  <a:pt x="1086" y="842"/>
                </a:lnTo>
                <a:lnTo>
                  <a:pt x="2276" y="2364"/>
                </a:lnTo>
                <a:lnTo>
                  <a:pt x="1091" y="608"/>
                </a:lnTo>
                <a:lnTo>
                  <a:pt x="1096" y="608"/>
                </a:lnTo>
                <a:lnTo>
                  <a:pt x="1107" y="603"/>
                </a:lnTo>
                <a:lnTo>
                  <a:pt x="1107" y="598"/>
                </a:lnTo>
                <a:lnTo>
                  <a:pt x="1096" y="598"/>
                </a:lnTo>
                <a:lnTo>
                  <a:pt x="1091" y="608"/>
                </a:lnTo>
                <a:lnTo>
                  <a:pt x="2276" y="2364"/>
                </a:lnTo>
                <a:lnTo>
                  <a:pt x="1065" y="530"/>
                </a:lnTo>
                <a:lnTo>
                  <a:pt x="1065" y="535"/>
                </a:lnTo>
                <a:lnTo>
                  <a:pt x="1070" y="535"/>
                </a:lnTo>
                <a:lnTo>
                  <a:pt x="1076" y="530"/>
                </a:lnTo>
                <a:lnTo>
                  <a:pt x="1081" y="525"/>
                </a:lnTo>
                <a:lnTo>
                  <a:pt x="1076" y="520"/>
                </a:lnTo>
                <a:lnTo>
                  <a:pt x="1070" y="525"/>
                </a:lnTo>
                <a:lnTo>
                  <a:pt x="1065" y="530"/>
                </a:lnTo>
                <a:lnTo>
                  <a:pt x="2276" y="2364"/>
                </a:lnTo>
                <a:lnTo>
                  <a:pt x="1070" y="774"/>
                </a:lnTo>
                <a:lnTo>
                  <a:pt x="1060" y="774"/>
                </a:lnTo>
                <a:lnTo>
                  <a:pt x="1055" y="790"/>
                </a:lnTo>
                <a:lnTo>
                  <a:pt x="1065" y="785"/>
                </a:lnTo>
                <a:lnTo>
                  <a:pt x="1076" y="774"/>
                </a:lnTo>
                <a:lnTo>
                  <a:pt x="1070" y="774"/>
                </a:lnTo>
                <a:lnTo>
                  <a:pt x="2276" y="2364"/>
                </a:lnTo>
                <a:lnTo>
                  <a:pt x="1081" y="405"/>
                </a:lnTo>
                <a:lnTo>
                  <a:pt x="1086" y="400"/>
                </a:lnTo>
                <a:lnTo>
                  <a:pt x="1096" y="395"/>
                </a:lnTo>
                <a:lnTo>
                  <a:pt x="1102" y="390"/>
                </a:lnTo>
                <a:lnTo>
                  <a:pt x="1096" y="385"/>
                </a:lnTo>
                <a:lnTo>
                  <a:pt x="1086" y="390"/>
                </a:lnTo>
                <a:lnTo>
                  <a:pt x="1076" y="400"/>
                </a:lnTo>
                <a:lnTo>
                  <a:pt x="1081" y="400"/>
                </a:lnTo>
                <a:lnTo>
                  <a:pt x="1081" y="405"/>
                </a:lnTo>
                <a:lnTo>
                  <a:pt x="2276" y="2364"/>
                </a:lnTo>
                <a:lnTo>
                  <a:pt x="1050" y="587"/>
                </a:lnTo>
                <a:lnTo>
                  <a:pt x="1055" y="587"/>
                </a:lnTo>
                <a:lnTo>
                  <a:pt x="1060" y="587"/>
                </a:lnTo>
                <a:lnTo>
                  <a:pt x="1060" y="582"/>
                </a:lnTo>
                <a:lnTo>
                  <a:pt x="1065" y="582"/>
                </a:lnTo>
                <a:lnTo>
                  <a:pt x="1065" y="577"/>
                </a:lnTo>
                <a:lnTo>
                  <a:pt x="1060" y="577"/>
                </a:lnTo>
                <a:lnTo>
                  <a:pt x="1055" y="582"/>
                </a:lnTo>
                <a:lnTo>
                  <a:pt x="1050" y="582"/>
                </a:lnTo>
                <a:lnTo>
                  <a:pt x="1050" y="587"/>
                </a:lnTo>
                <a:lnTo>
                  <a:pt x="2276" y="2364"/>
                </a:lnTo>
                <a:lnTo>
                  <a:pt x="1231" y="753"/>
                </a:lnTo>
                <a:lnTo>
                  <a:pt x="1242" y="743"/>
                </a:lnTo>
                <a:lnTo>
                  <a:pt x="1242" y="738"/>
                </a:lnTo>
                <a:lnTo>
                  <a:pt x="1237" y="738"/>
                </a:lnTo>
                <a:lnTo>
                  <a:pt x="1226" y="743"/>
                </a:lnTo>
                <a:lnTo>
                  <a:pt x="1221" y="748"/>
                </a:lnTo>
                <a:lnTo>
                  <a:pt x="1221" y="753"/>
                </a:lnTo>
                <a:lnTo>
                  <a:pt x="1226" y="759"/>
                </a:lnTo>
                <a:lnTo>
                  <a:pt x="1231" y="753"/>
                </a:lnTo>
                <a:lnTo>
                  <a:pt x="2276" y="2364"/>
                </a:lnTo>
                <a:lnTo>
                  <a:pt x="1226" y="322"/>
                </a:lnTo>
                <a:lnTo>
                  <a:pt x="1226" y="327"/>
                </a:lnTo>
                <a:lnTo>
                  <a:pt x="1216" y="333"/>
                </a:lnTo>
                <a:lnTo>
                  <a:pt x="1206" y="343"/>
                </a:lnTo>
                <a:lnTo>
                  <a:pt x="1211" y="343"/>
                </a:lnTo>
                <a:lnTo>
                  <a:pt x="1200" y="353"/>
                </a:lnTo>
                <a:lnTo>
                  <a:pt x="1206" y="348"/>
                </a:lnTo>
                <a:lnTo>
                  <a:pt x="1206" y="353"/>
                </a:lnTo>
                <a:lnTo>
                  <a:pt x="1206" y="359"/>
                </a:lnTo>
                <a:lnTo>
                  <a:pt x="1211" y="353"/>
                </a:lnTo>
                <a:lnTo>
                  <a:pt x="1211" y="359"/>
                </a:lnTo>
                <a:lnTo>
                  <a:pt x="1221" y="353"/>
                </a:lnTo>
                <a:lnTo>
                  <a:pt x="1216" y="353"/>
                </a:lnTo>
                <a:lnTo>
                  <a:pt x="1221" y="353"/>
                </a:lnTo>
                <a:lnTo>
                  <a:pt x="1221" y="359"/>
                </a:lnTo>
                <a:lnTo>
                  <a:pt x="1226" y="353"/>
                </a:lnTo>
                <a:lnTo>
                  <a:pt x="1237" y="343"/>
                </a:lnTo>
                <a:lnTo>
                  <a:pt x="1242" y="343"/>
                </a:lnTo>
                <a:lnTo>
                  <a:pt x="1242" y="338"/>
                </a:lnTo>
                <a:lnTo>
                  <a:pt x="1242" y="333"/>
                </a:lnTo>
                <a:lnTo>
                  <a:pt x="1247" y="333"/>
                </a:lnTo>
                <a:lnTo>
                  <a:pt x="1247" y="327"/>
                </a:lnTo>
                <a:lnTo>
                  <a:pt x="1247" y="322"/>
                </a:lnTo>
                <a:lnTo>
                  <a:pt x="1242" y="322"/>
                </a:lnTo>
                <a:lnTo>
                  <a:pt x="1237" y="322"/>
                </a:lnTo>
                <a:lnTo>
                  <a:pt x="1226" y="322"/>
                </a:lnTo>
                <a:lnTo>
                  <a:pt x="2276" y="2364"/>
                </a:lnTo>
                <a:lnTo>
                  <a:pt x="1242" y="457"/>
                </a:lnTo>
                <a:lnTo>
                  <a:pt x="1237" y="457"/>
                </a:lnTo>
                <a:lnTo>
                  <a:pt x="1231" y="457"/>
                </a:lnTo>
                <a:lnTo>
                  <a:pt x="1226" y="463"/>
                </a:lnTo>
                <a:lnTo>
                  <a:pt x="1221" y="468"/>
                </a:lnTo>
                <a:lnTo>
                  <a:pt x="1226" y="468"/>
                </a:lnTo>
                <a:lnTo>
                  <a:pt x="1221" y="468"/>
                </a:lnTo>
                <a:lnTo>
                  <a:pt x="1226" y="473"/>
                </a:lnTo>
                <a:lnTo>
                  <a:pt x="1221" y="478"/>
                </a:lnTo>
                <a:lnTo>
                  <a:pt x="1226" y="473"/>
                </a:lnTo>
                <a:lnTo>
                  <a:pt x="1226" y="478"/>
                </a:lnTo>
                <a:lnTo>
                  <a:pt x="1231" y="473"/>
                </a:lnTo>
                <a:lnTo>
                  <a:pt x="1237" y="468"/>
                </a:lnTo>
                <a:lnTo>
                  <a:pt x="1242" y="468"/>
                </a:lnTo>
                <a:lnTo>
                  <a:pt x="1242" y="463"/>
                </a:lnTo>
                <a:lnTo>
                  <a:pt x="1242" y="457"/>
                </a:lnTo>
                <a:lnTo>
                  <a:pt x="2276" y="2364"/>
                </a:lnTo>
                <a:lnTo>
                  <a:pt x="1081" y="889"/>
                </a:lnTo>
                <a:lnTo>
                  <a:pt x="1086" y="883"/>
                </a:lnTo>
                <a:lnTo>
                  <a:pt x="1081" y="883"/>
                </a:lnTo>
                <a:lnTo>
                  <a:pt x="1081" y="889"/>
                </a:lnTo>
                <a:lnTo>
                  <a:pt x="2276" y="2364"/>
                </a:lnTo>
                <a:lnTo>
                  <a:pt x="1190" y="244"/>
                </a:lnTo>
                <a:lnTo>
                  <a:pt x="1190" y="250"/>
                </a:lnTo>
                <a:lnTo>
                  <a:pt x="1195" y="250"/>
                </a:lnTo>
                <a:lnTo>
                  <a:pt x="1200" y="250"/>
                </a:lnTo>
                <a:lnTo>
                  <a:pt x="1211" y="239"/>
                </a:lnTo>
                <a:lnTo>
                  <a:pt x="1211" y="234"/>
                </a:lnTo>
                <a:lnTo>
                  <a:pt x="1200" y="234"/>
                </a:lnTo>
                <a:lnTo>
                  <a:pt x="1190" y="239"/>
                </a:lnTo>
                <a:lnTo>
                  <a:pt x="1190" y="244"/>
                </a:lnTo>
                <a:lnTo>
                  <a:pt x="2276" y="2364"/>
                </a:lnTo>
                <a:lnTo>
                  <a:pt x="1247" y="213"/>
                </a:lnTo>
                <a:lnTo>
                  <a:pt x="1252" y="213"/>
                </a:lnTo>
                <a:lnTo>
                  <a:pt x="1252" y="208"/>
                </a:lnTo>
                <a:lnTo>
                  <a:pt x="1257" y="208"/>
                </a:lnTo>
                <a:lnTo>
                  <a:pt x="1252" y="203"/>
                </a:lnTo>
                <a:lnTo>
                  <a:pt x="1247" y="203"/>
                </a:lnTo>
                <a:lnTo>
                  <a:pt x="1247" y="208"/>
                </a:lnTo>
                <a:lnTo>
                  <a:pt x="1247" y="213"/>
                </a:lnTo>
                <a:lnTo>
                  <a:pt x="2276" y="2364"/>
                </a:lnTo>
                <a:lnTo>
                  <a:pt x="1221" y="722"/>
                </a:lnTo>
                <a:lnTo>
                  <a:pt x="1221" y="717"/>
                </a:lnTo>
                <a:lnTo>
                  <a:pt x="1216" y="717"/>
                </a:lnTo>
                <a:lnTo>
                  <a:pt x="1211" y="717"/>
                </a:lnTo>
                <a:lnTo>
                  <a:pt x="1211" y="722"/>
                </a:lnTo>
                <a:lnTo>
                  <a:pt x="1206" y="722"/>
                </a:lnTo>
                <a:lnTo>
                  <a:pt x="1206" y="727"/>
                </a:lnTo>
                <a:lnTo>
                  <a:pt x="1206" y="733"/>
                </a:lnTo>
                <a:lnTo>
                  <a:pt x="1211" y="733"/>
                </a:lnTo>
                <a:lnTo>
                  <a:pt x="1211" y="727"/>
                </a:lnTo>
                <a:lnTo>
                  <a:pt x="1211" y="733"/>
                </a:lnTo>
                <a:lnTo>
                  <a:pt x="1211" y="727"/>
                </a:lnTo>
                <a:lnTo>
                  <a:pt x="1216" y="727"/>
                </a:lnTo>
                <a:lnTo>
                  <a:pt x="1221" y="727"/>
                </a:lnTo>
                <a:lnTo>
                  <a:pt x="1221" y="722"/>
                </a:lnTo>
                <a:lnTo>
                  <a:pt x="2276" y="2364"/>
                </a:lnTo>
                <a:lnTo>
                  <a:pt x="1231" y="540"/>
                </a:lnTo>
                <a:lnTo>
                  <a:pt x="1237" y="540"/>
                </a:lnTo>
                <a:lnTo>
                  <a:pt x="1237" y="535"/>
                </a:lnTo>
                <a:lnTo>
                  <a:pt x="1242" y="535"/>
                </a:lnTo>
                <a:lnTo>
                  <a:pt x="1242" y="530"/>
                </a:lnTo>
                <a:lnTo>
                  <a:pt x="1231" y="535"/>
                </a:lnTo>
                <a:lnTo>
                  <a:pt x="1231" y="540"/>
                </a:lnTo>
                <a:lnTo>
                  <a:pt x="2276" y="2364"/>
                </a:lnTo>
                <a:lnTo>
                  <a:pt x="1237" y="535"/>
                </a:lnTo>
                <a:lnTo>
                  <a:pt x="1231" y="540"/>
                </a:lnTo>
                <a:lnTo>
                  <a:pt x="1231" y="535"/>
                </a:lnTo>
                <a:lnTo>
                  <a:pt x="1237" y="535"/>
                </a:lnTo>
                <a:lnTo>
                  <a:pt x="2276" y="2364"/>
                </a:lnTo>
                <a:lnTo>
                  <a:pt x="1206" y="483"/>
                </a:lnTo>
                <a:lnTo>
                  <a:pt x="1211" y="483"/>
                </a:lnTo>
                <a:lnTo>
                  <a:pt x="1211" y="478"/>
                </a:lnTo>
                <a:lnTo>
                  <a:pt x="1206" y="478"/>
                </a:lnTo>
                <a:lnTo>
                  <a:pt x="1200" y="483"/>
                </a:lnTo>
                <a:lnTo>
                  <a:pt x="1206" y="483"/>
                </a:lnTo>
                <a:lnTo>
                  <a:pt x="2276" y="2364"/>
                </a:lnTo>
                <a:lnTo>
                  <a:pt x="1055" y="411"/>
                </a:lnTo>
                <a:lnTo>
                  <a:pt x="1055" y="416"/>
                </a:lnTo>
                <a:lnTo>
                  <a:pt x="1060" y="416"/>
                </a:lnTo>
                <a:lnTo>
                  <a:pt x="1065" y="411"/>
                </a:lnTo>
                <a:lnTo>
                  <a:pt x="1065" y="405"/>
                </a:lnTo>
                <a:lnTo>
                  <a:pt x="1055" y="411"/>
                </a:lnTo>
                <a:lnTo>
                  <a:pt x="2276" y="2364"/>
                </a:lnTo>
                <a:lnTo>
                  <a:pt x="1065" y="411"/>
                </a:lnTo>
                <a:lnTo>
                  <a:pt x="1060" y="416"/>
                </a:lnTo>
                <a:lnTo>
                  <a:pt x="1060" y="411"/>
                </a:lnTo>
                <a:lnTo>
                  <a:pt x="1065" y="411"/>
                </a:lnTo>
                <a:lnTo>
                  <a:pt x="2276" y="2364"/>
                </a:lnTo>
                <a:lnTo>
                  <a:pt x="1055" y="556"/>
                </a:lnTo>
                <a:lnTo>
                  <a:pt x="1060" y="556"/>
                </a:lnTo>
                <a:lnTo>
                  <a:pt x="1065" y="551"/>
                </a:lnTo>
                <a:lnTo>
                  <a:pt x="1065" y="546"/>
                </a:lnTo>
                <a:lnTo>
                  <a:pt x="1060" y="551"/>
                </a:lnTo>
                <a:lnTo>
                  <a:pt x="1050" y="551"/>
                </a:lnTo>
                <a:lnTo>
                  <a:pt x="1055" y="556"/>
                </a:lnTo>
                <a:lnTo>
                  <a:pt x="2276" y="2364"/>
                </a:lnTo>
                <a:lnTo>
                  <a:pt x="1060" y="390"/>
                </a:lnTo>
                <a:lnTo>
                  <a:pt x="1065" y="395"/>
                </a:lnTo>
                <a:lnTo>
                  <a:pt x="1060" y="395"/>
                </a:lnTo>
                <a:lnTo>
                  <a:pt x="1065" y="395"/>
                </a:lnTo>
                <a:lnTo>
                  <a:pt x="1060" y="395"/>
                </a:lnTo>
                <a:lnTo>
                  <a:pt x="1065" y="395"/>
                </a:lnTo>
                <a:lnTo>
                  <a:pt x="1065" y="390"/>
                </a:lnTo>
                <a:lnTo>
                  <a:pt x="1060" y="395"/>
                </a:lnTo>
                <a:lnTo>
                  <a:pt x="1060" y="390"/>
                </a:lnTo>
                <a:lnTo>
                  <a:pt x="2276" y="2364"/>
                </a:lnTo>
                <a:lnTo>
                  <a:pt x="1024" y="785"/>
                </a:lnTo>
                <a:lnTo>
                  <a:pt x="1024" y="779"/>
                </a:lnTo>
                <a:lnTo>
                  <a:pt x="1018" y="785"/>
                </a:lnTo>
                <a:lnTo>
                  <a:pt x="1024" y="785"/>
                </a:lnTo>
                <a:lnTo>
                  <a:pt x="2276" y="2364"/>
                </a:lnTo>
                <a:lnTo>
                  <a:pt x="1034" y="1081"/>
                </a:lnTo>
                <a:lnTo>
                  <a:pt x="1039" y="1076"/>
                </a:lnTo>
                <a:lnTo>
                  <a:pt x="1034" y="1076"/>
                </a:lnTo>
                <a:lnTo>
                  <a:pt x="1034" y="1081"/>
                </a:lnTo>
                <a:lnTo>
                  <a:pt x="2276" y="2364"/>
                </a:lnTo>
                <a:lnTo>
                  <a:pt x="1044" y="774"/>
                </a:lnTo>
                <a:lnTo>
                  <a:pt x="1044" y="779"/>
                </a:lnTo>
                <a:lnTo>
                  <a:pt x="1050" y="774"/>
                </a:lnTo>
                <a:lnTo>
                  <a:pt x="1055" y="774"/>
                </a:lnTo>
                <a:lnTo>
                  <a:pt x="1060" y="769"/>
                </a:lnTo>
                <a:lnTo>
                  <a:pt x="1055" y="764"/>
                </a:lnTo>
                <a:lnTo>
                  <a:pt x="1050" y="764"/>
                </a:lnTo>
                <a:lnTo>
                  <a:pt x="1039" y="769"/>
                </a:lnTo>
                <a:lnTo>
                  <a:pt x="1039" y="774"/>
                </a:lnTo>
                <a:lnTo>
                  <a:pt x="1039" y="779"/>
                </a:lnTo>
                <a:lnTo>
                  <a:pt x="1039" y="774"/>
                </a:lnTo>
                <a:lnTo>
                  <a:pt x="1044" y="774"/>
                </a:lnTo>
                <a:lnTo>
                  <a:pt x="2276" y="2364"/>
                </a:lnTo>
                <a:lnTo>
                  <a:pt x="1034" y="795"/>
                </a:lnTo>
                <a:lnTo>
                  <a:pt x="1029" y="800"/>
                </a:lnTo>
                <a:lnTo>
                  <a:pt x="1024" y="800"/>
                </a:lnTo>
                <a:lnTo>
                  <a:pt x="1024" y="805"/>
                </a:lnTo>
                <a:lnTo>
                  <a:pt x="1029" y="800"/>
                </a:lnTo>
                <a:lnTo>
                  <a:pt x="1034" y="795"/>
                </a:lnTo>
                <a:lnTo>
                  <a:pt x="2276" y="2364"/>
                </a:lnTo>
                <a:lnTo>
                  <a:pt x="1050" y="935"/>
                </a:lnTo>
                <a:lnTo>
                  <a:pt x="1050" y="925"/>
                </a:lnTo>
                <a:lnTo>
                  <a:pt x="1044" y="925"/>
                </a:lnTo>
                <a:lnTo>
                  <a:pt x="1044" y="935"/>
                </a:lnTo>
                <a:lnTo>
                  <a:pt x="1050" y="935"/>
                </a:lnTo>
                <a:lnTo>
                  <a:pt x="2276" y="2364"/>
                </a:lnTo>
                <a:close/>
              </a:path>
            </a:pathLst>
          </a:custGeom>
          <a:solidFill>
            <a:srgbClr val="A4C2EE"/>
          </a:solidFill>
          <a:ln>
            <a:noFill/>
          </a:ln>
          <a:effectLst>
            <a:outerShdw blurRad="254000" algn="tl" rotWithShape="0">
              <a:srgbClr val="7A65A3">
                <a:alpha val="30196"/>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ja-JP" altLang="en-US">
              <a:latin typeface="Century Schoolbook" pitchFamily="-110" charset="0"/>
              <a:ea typeface="ＭＳ Ｐゴシック" pitchFamily="-110" charset="-128"/>
              <a:cs typeface="ＭＳ Ｐゴシック" pitchFamily="-110" charset="-128"/>
            </a:endParaRPr>
          </a:p>
        </p:txBody>
      </p:sp>
      <p:sp>
        <p:nvSpPr>
          <p:cNvPr id="5" name="正方形/長方形 4"/>
          <p:cNvSpPr/>
          <p:nvPr/>
        </p:nvSpPr>
        <p:spPr>
          <a:xfrm>
            <a:off x="-6350" y="0"/>
            <a:ext cx="9144000" cy="6858000"/>
          </a:xfrm>
          <a:prstGeom prst="rect">
            <a:avLst/>
          </a:prstGeom>
          <a:gradFill flip="none" rotWithShape="1">
            <a:gsLst>
              <a:gs pos="0">
                <a:schemeClr val="bg1"/>
              </a:gs>
              <a:gs pos="70000">
                <a:schemeClr val="bg1">
                  <a:alpha val="0"/>
                </a:schemeClr>
              </a:gs>
            </a:gsLst>
            <a:lin ang="16200000" scaled="1"/>
            <a:tileRect/>
          </a:gradFill>
          <a:ln w="12700">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ja-JP" altLang="en-US"/>
          </a:p>
        </p:txBody>
      </p:sp>
      <p:grpSp>
        <p:nvGrpSpPr>
          <p:cNvPr id="6" name="グループ化 5"/>
          <p:cNvGrpSpPr>
            <a:grpSpLocks/>
          </p:cNvGrpSpPr>
          <p:nvPr/>
        </p:nvGrpSpPr>
        <p:grpSpPr bwMode="auto">
          <a:xfrm>
            <a:off x="714348" y="4643446"/>
            <a:ext cx="7786742" cy="71438"/>
            <a:chOff x="119" y="877"/>
            <a:chExt cx="5239" cy="71"/>
          </a:xfrm>
          <a:gradFill>
            <a:gsLst>
              <a:gs pos="40000">
                <a:schemeClr val="accent1">
                  <a:alpha val="70000"/>
                </a:schemeClr>
              </a:gs>
              <a:gs pos="100000">
                <a:schemeClr val="accent1">
                  <a:alpha val="0"/>
                </a:schemeClr>
              </a:gs>
            </a:gsLst>
            <a:lin ang="0" scaled="1"/>
          </a:gradFill>
        </p:grpSpPr>
        <p:sp>
          <p:nvSpPr>
            <p:cNvPr id="7" name="フリーフォーム 6"/>
            <p:cNvSpPr>
              <a:spLocks/>
            </p:cNvSpPr>
            <p:nvPr/>
          </p:nvSpPr>
          <p:spPr bwMode="auto">
            <a:xfrm>
              <a:off x="5347" y="895"/>
              <a:ext cx="11" cy="12"/>
            </a:xfrm>
            <a:custGeom>
              <a:avLst/>
              <a:gdLst/>
              <a:ahLst/>
              <a:cxnLst>
                <a:cxn ang="0">
                  <a:pos x="11" y="12"/>
                </a:cxn>
                <a:cxn ang="0">
                  <a:pos x="11" y="0"/>
                </a:cxn>
                <a:cxn ang="0">
                  <a:pos x="0" y="0"/>
                </a:cxn>
                <a:cxn ang="0">
                  <a:pos x="0" y="12"/>
                </a:cxn>
                <a:cxn ang="0">
                  <a:pos x="0" y="12"/>
                </a:cxn>
                <a:cxn ang="0">
                  <a:pos x="11" y="12"/>
                </a:cxn>
              </a:cxnLst>
              <a:rect l="0" t="0" r="0" b="0"/>
              <a:pathLst>
                <a:path w="11" h="12">
                  <a:moveTo>
                    <a:pt x="11" y="12"/>
                  </a:moveTo>
                  <a:lnTo>
                    <a:pt x="11" y="0"/>
                  </a:lnTo>
                  <a:lnTo>
                    <a:pt x="0" y="0"/>
                  </a:lnTo>
                  <a:lnTo>
                    <a:pt x="0" y="12"/>
                  </a:lnTo>
                  <a:lnTo>
                    <a:pt x="0" y="12"/>
                  </a:lnTo>
                  <a:lnTo>
                    <a:pt x="11" y="12"/>
                  </a:lnTo>
                  <a:close/>
                </a:path>
              </a:pathLst>
            </a:custGeom>
            <a:grp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ja-JP" altLang="en-US">
                <a:latin typeface="+mn-lt"/>
                <a:ea typeface="+mn-ea"/>
              </a:endParaRPr>
            </a:p>
          </p:txBody>
        </p:sp>
        <p:sp>
          <p:nvSpPr>
            <p:cNvPr id="8" name="フリーフォーム 7"/>
            <p:cNvSpPr>
              <a:spLocks/>
            </p:cNvSpPr>
            <p:nvPr/>
          </p:nvSpPr>
          <p:spPr bwMode="auto">
            <a:xfrm>
              <a:off x="119" y="877"/>
              <a:ext cx="5187" cy="71"/>
            </a:xfrm>
            <a:custGeom>
              <a:avLst/>
              <a:gdLst/>
              <a:ahLst/>
              <a:cxnLst>
                <a:cxn ang="0">
                  <a:pos x="5187" y="18"/>
                </a:cxn>
                <a:cxn ang="0">
                  <a:pos x="5181" y="18"/>
                </a:cxn>
                <a:cxn ang="0">
                  <a:pos x="4946" y="12"/>
                </a:cxn>
                <a:cxn ang="0">
                  <a:pos x="4500" y="0"/>
                </a:cxn>
                <a:cxn ang="0">
                  <a:pos x="3544" y="12"/>
                </a:cxn>
                <a:cxn ang="0">
                  <a:pos x="3339" y="18"/>
                </a:cxn>
                <a:cxn ang="0">
                  <a:pos x="2916" y="18"/>
                </a:cxn>
                <a:cxn ang="0">
                  <a:pos x="2488" y="18"/>
                </a:cxn>
                <a:cxn ang="0">
                  <a:pos x="2236" y="12"/>
                </a:cxn>
                <a:cxn ang="0">
                  <a:pos x="1954" y="18"/>
                </a:cxn>
                <a:cxn ang="0">
                  <a:pos x="1256" y="18"/>
                </a:cxn>
                <a:cxn ang="0">
                  <a:pos x="628" y="18"/>
                </a:cxn>
                <a:cxn ang="0">
                  <a:pos x="259" y="18"/>
                </a:cxn>
                <a:cxn ang="0">
                  <a:pos x="42" y="18"/>
                </a:cxn>
                <a:cxn ang="0">
                  <a:pos x="0" y="18"/>
                </a:cxn>
                <a:cxn ang="0">
                  <a:pos x="30" y="41"/>
                </a:cxn>
                <a:cxn ang="0">
                  <a:pos x="59" y="53"/>
                </a:cxn>
                <a:cxn ang="0">
                  <a:pos x="218" y="65"/>
                </a:cxn>
                <a:cxn ang="0">
                  <a:pos x="564" y="65"/>
                </a:cxn>
                <a:cxn ang="0">
                  <a:pos x="1244" y="71"/>
                </a:cxn>
                <a:cxn ang="0">
                  <a:pos x="1884" y="65"/>
                </a:cxn>
                <a:cxn ang="0">
                  <a:pos x="2552" y="71"/>
                </a:cxn>
                <a:cxn ang="0">
                  <a:pos x="3632" y="71"/>
                </a:cxn>
                <a:cxn ang="0">
                  <a:pos x="4037" y="71"/>
                </a:cxn>
                <a:cxn ang="0">
                  <a:pos x="4395" y="65"/>
                </a:cxn>
                <a:cxn ang="0">
                  <a:pos x="4559" y="53"/>
                </a:cxn>
                <a:cxn ang="0">
                  <a:pos x="4864" y="53"/>
                </a:cxn>
                <a:cxn ang="0">
                  <a:pos x="4999" y="41"/>
                </a:cxn>
                <a:cxn ang="0">
                  <a:pos x="5093" y="65"/>
                </a:cxn>
                <a:cxn ang="0">
                  <a:pos x="5134" y="71"/>
                </a:cxn>
                <a:cxn ang="0">
                  <a:pos x="5157" y="30"/>
                </a:cxn>
                <a:cxn ang="0">
                  <a:pos x="5128" y="12"/>
                </a:cxn>
                <a:cxn ang="0">
                  <a:pos x="5040" y="0"/>
                </a:cxn>
                <a:cxn ang="0">
                  <a:pos x="5169" y="18"/>
                </a:cxn>
                <a:cxn ang="0">
                  <a:pos x="2271" y="65"/>
                </a:cxn>
                <a:cxn ang="0">
                  <a:pos x="922" y="65"/>
                </a:cxn>
                <a:cxn ang="0">
                  <a:pos x="470" y="53"/>
                </a:cxn>
                <a:cxn ang="0">
                  <a:pos x="781" y="53"/>
                </a:cxn>
                <a:cxn ang="0">
                  <a:pos x="1432" y="53"/>
                </a:cxn>
                <a:cxn ang="0">
                  <a:pos x="1796" y="53"/>
                </a:cxn>
                <a:cxn ang="0">
                  <a:pos x="2089" y="53"/>
                </a:cxn>
                <a:cxn ang="0">
                  <a:pos x="2312" y="53"/>
                </a:cxn>
                <a:cxn ang="0">
                  <a:pos x="2687" y="65"/>
                </a:cxn>
                <a:cxn ang="0">
                  <a:pos x="3210" y="65"/>
                </a:cxn>
                <a:cxn ang="0">
                  <a:pos x="3784" y="53"/>
                </a:cxn>
                <a:cxn ang="0">
                  <a:pos x="4160" y="53"/>
                </a:cxn>
                <a:cxn ang="0">
                  <a:pos x="3796" y="71"/>
                </a:cxn>
              </a:cxnLst>
              <a:rect l="0" t="0" r="0" b="0"/>
              <a:pathLst>
                <a:path w="5187" h="71">
                  <a:moveTo>
                    <a:pt x="5169" y="18"/>
                  </a:moveTo>
                  <a:lnTo>
                    <a:pt x="5187" y="18"/>
                  </a:lnTo>
                  <a:lnTo>
                    <a:pt x="5181" y="18"/>
                  </a:lnTo>
                  <a:lnTo>
                    <a:pt x="5181" y="18"/>
                  </a:lnTo>
                  <a:lnTo>
                    <a:pt x="5169" y="18"/>
                  </a:lnTo>
                  <a:lnTo>
                    <a:pt x="4946" y="12"/>
                  </a:lnTo>
                  <a:lnTo>
                    <a:pt x="4729" y="12"/>
                  </a:lnTo>
                  <a:lnTo>
                    <a:pt x="4500" y="0"/>
                  </a:lnTo>
                  <a:lnTo>
                    <a:pt x="3931" y="18"/>
                  </a:lnTo>
                  <a:lnTo>
                    <a:pt x="3544" y="12"/>
                  </a:lnTo>
                  <a:lnTo>
                    <a:pt x="3438" y="18"/>
                  </a:lnTo>
                  <a:lnTo>
                    <a:pt x="3339" y="18"/>
                  </a:lnTo>
                  <a:lnTo>
                    <a:pt x="3198" y="18"/>
                  </a:lnTo>
                  <a:lnTo>
                    <a:pt x="2916" y="18"/>
                  </a:lnTo>
                  <a:lnTo>
                    <a:pt x="2699" y="18"/>
                  </a:lnTo>
                  <a:lnTo>
                    <a:pt x="2488" y="18"/>
                  </a:lnTo>
                  <a:lnTo>
                    <a:pt x="2330" y="18"/>
                  </a:lnTo>
                  <a:lnTo>
                    <a:pt x="2236" y="12"/>
                  </a:lnTo>
                  <a:lnTo>
                    <a:pt x="2019" y="12"/>
                  </a:lnTo>
                  <a:lnTo>
                    <a:pt x="1954" y="18"/>
                  </a:lnTo>
                  <a:lnTo>
                    <a:pt x="1596" y="18"/>
                  </a:lnTo>
                  <a:lnTo>
                    <a:pt x="1256" y="18"/>
                  </a:lnTo>
                  <a:lnTo>
                    <a:pt x="910" y="18"/>
                  </a:lnTo>
                  <a:lnTo>
                    <a:pt x="628" y="18"/>
                  </a:lnTo>
                  <a:lnTo>
                    <a:pt x="394" y="18"/>
                  </a:lnTo>
                  <a:lnTo>
                    <a:pt x="259" y="18"/>
                  </a:lnTo>
                  <a:lnTo>
                    <a:pt x="188" y="18"/>
                  </a:lnTo>
                  <a:lnTo>
                    <a:pt x="42" y="18"/>
                  </a:lnTo>
                  <a:lnTo>
                    <a:pt x="6" y="18"/>
                  </a:lnTo>
                  <a:lnTo>
                    <a:pt x="0" y="18"/>
                  </a:lnTo>
                  <a:lnTo>
                    <a:pt x="0" y="30"/>
                  </a:lnTo>
                  <a:lnTo>
                    <a:pt x="30" y="41"/>
                  </a:lnTo>
                  <a:lnTo>
                    <a:pt x="47" y="53"/>
                  </a:lnTo>
                  <a:lnTo>
                    <a:pt x="59" y="53"/>
                  </a:lnTo>
                  <a:lnTo>
                    <a:pt x="94" y="65"/>
                  </a:lnTo>
                  <a:lnTo>
                    <a:pt x="218" y="65"/>
                  </a:lnTo>
                  <a:lnTo>
                    <a:pt x="282" y="65"/>
                  </a:lnTo>
                  <a:lnTo>
                    <a:pt x="564" y="65"/>
                  </a:lnTo>
                  <a:lnTo>
                    <a:pt x="816" y="71"/>
                  </a:lnTo>
                  <a:lnTo>
                    <a:pt x="1244" y="71"/>
                  </a:lnTo>
                  <a:lnTo>
                    <a:pt x="1526" y="71"/>
                  </a:lnTo>
                  <a:lnTo>
                    <a:pt x="1884" y="65"/>
                  </a:lnTo>
                  <a:lnTo>
                    <a:pt x="2230" y="71"/>
                  </a:lnTo>
                  <a:lnTo>
                    <a:pt x="2552" y="71"/>
                  </a:lnTo>
                  <a:lnTo>
                    <a:pt x="3022" y="71"/>
                  </a:lnTo>
                  <a:lnTo>
                    <a:pt x="3632" y="71"/>
                  </a:lnTo>
                  <a:lnTo>
                    <a:pt x="3849" y="71"/>
                  </a:lnTo>
                  <a:lnTo>
                    <a:pt x="4037" y="71"/>
                  </a:lnTo>
                  <a:lnTo>
                    <a:pt x="4307" y="65"/>
                  </a:lnTo>
                  <a:lnTo>
                    <a:pt x="4395" y="65"/>
                  </a:lnTo>
                  <a:lnTo>
                    <a:pt x="4447" y="53"/>
                  </a:lnTo>
                  <a:lnTo>
                    <a:pt x="4559" y="53"/>
                  </a:lnTo>
                  <a:lnTo>
                    <a:pt x="4770" y="53"/>
                  </a:lnTo>
                  <a:lnTo>
                    <a:pt x="4864" y="53"/>
                  </a:lnTo>
                  <a:lnTo>
                    <a:pt x="4928" y="41"/>
                  </a:lnTo>
                  <a:lnTo>
                    <a:pt x="4999" y="41"/>
                  </a:lnTo>
                  <a:lnTo>
                    <a:pt x="5052" y="53"/>
                  </a:lnTo>
                  <a:lnTo>
                    <a:pt x="5093" y="65"/>
                  </a:lnTo>
                  <a:lnTo>
                    <a:pt x="5116" y="71"/>
                  </a:lnTo>
                  <a:lnTo>
                    <a:pt x="5134" y="71"/>
                  </a:lnTo>
                  <a:lnTo>
                    <a:pt x="5146" y="65"/>
                  </a:lnTo>
                  <a:lnTo>
                    <a:pt x="5157" y="30"/>
                  </a:lnTo>
                  <a:lnTo>
                    <a:pt x="5157" y="18"/>
                  </a:lnTo>
                  <a:lnTo>
                    <a:pt x="5128" y="12"/>
                  </a:lnTo>
                  <a:lnTo>
                    <a:pt x="5081" y="0"/>
                  </a:lnTo>
                  <a:lnTo>
                    <a:pt x="5040" y="0"/>
                  </a:lnTo>
                  <a:lnTo>
                    <a:pt x="4946" y="12"/>
                  </a:lnTo>
                  <a:lnTo>
                    <a:pt x="5169" y="18"/>
                  </a:lnTo>
                  <a:lnTo>
                    <a:pt x="3796" y="71"/>
                  </a:lnTo>
                  <a:lnTo>
                    <a:pt x="2271" y="65"/>
                  </a:lnTo>
                  <a:lnTo>
                    <a:pt x="1367" y="65"/>
                  </a:lnTo>
                  <a:lnTo>
                    <a:pt x="922" y="65"/>
                  </a:lnTo>
                  <a:lnTo>
                    <a:pt x="446" y="53"/>
                  </a:lnTo>
                  <a:lnTo>
                    <a:pt x="470" y="53"/>
                  </a:lnTo>
                  <a:lnTo>
                    <a:pt x="593" y="53"/>
                  </a:lnTo>
                  <a:lnTo>
                    <a:pt x="781" y="53"/>
                  </a:lnTo>
                  <a:lnTo>
                    <a:pt x="1209" y="53"/>
                  </a:lnTo>
                  <a:lnTo>
                    <a:pt x="1432" y="53"/>
                  </a:lnTo>
                  <a:lnTo>
                    <a:pt x="1579" y="53"/>
                  </a:lnTo>
                  <a:lnTo>
                    <a:pt x="1796" y="53"/>
                  </a:lnTo>
                  <a:lnTo>
                    <a:pt x="1978" y="53"/>
                  </a:lnTo>
                  <a:lnTo>
                    <a:pt x="2089" y="53"/>
                  </a:lnTo>
                  <a:lnTo>
                    <a:pt x="2165" y="53"/>
                  </a:lnTo>
                  <a:lnTo>
                    <a:pt x="2312" y="53"/>
                  </a:lnTo>
                  <a:lnTo>
                    <a:pt x="2605" y="65"/>
                  </a:lnTo>
                  <a:lnTo>
                    <a:pt x="2687" y="65"/>
                  </a:lnTo>
                  <a:lnTo>
                    <a:pt x="2863" y="53"/>
                  </a:lnTo>
                  <a:lnTo>
                    <a:pt x="3210" y="65"/>
                  </a:lnTo>
                  <a:lnTo>
                    <a:pt x="3597" y="53"/>
                  </a:lnTo>
                  <a:lnTo>
                    <a:pt x="3784" y="53"/>
                  </a:lnTo>
                  <a:lnTo>
                    <a:pt x="4048" y="53"/>
                  </a:lnTo>
                  <a:lnTo>
                    <a:pt x="4160" y="53"/>
                  </a:lnTo>
                  <a:lnTo>
                    <a:pt x="4236" y="53"/>
                  </a:lnTo>
                  <a:lnTo>
                    <a:pt x="3796" y="71"/>
                  </a:lnTo>
                  <a:lnTo>
                    <a:pt x="5169" y="18"/>
                  </a:lnTo>
                  <a:close/>
                </a:path>
              </a:pathLst>
            </a:custGeom>
            <a:grp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ja-JP" altLang="en-US">
                <a:latin typeface="+mn-lt"/>
                <a:ea typeface="+mn-ea"/>
              </a:endParaRPr>
            </a:p>
          </p:txBody>
        </p:sp>
      </p:grpSp>
      <p:sp>
        <p:nvSpPr>
          <p:cNvPr id="2" name="タイトル 1"/>
          <p:cNvSpPr>
            <a:spLocks noGrp="1"/>
          </p:cNvSpPr>
          <p:nvPr>
            <p:ph type="title"/>
          </p:nvPr>
        </p:nvSpPr>
        <p:spPr>
          <a:xfrm>
            <a:off x="714348" y="4714884"/>
            <a:ext cx="7772400" cy="785818"/>
          </a:xfrm>
        </p:spPr>
        <p:txBody>
          <a:bodyPr anchor="t"/>
          <a:lstStyle>
            <a:lvl1pPr algn="l">
              <a:defRPr sz="4000" b="1" cap="all"/>
            </a:lvl1pPr>
          </a:lstStyle>
          <a:p>
            <a:r>
              <a:rPr lang="ja-JP" altLang="en-US" smtClean="0"/>
              <a:t>マスター タイトルの書式設定</a:t>
            </a:r>
            <a:endParaRPr lang="en-US"/>
          </a:p>
        </p:txBody>
      </p:sp>
      <p:sp>
        <p:nvSpPr>
          <p:cNvPr id="3" name="テキスト プレースホルダー 2"/>
          <p:cNvSpPr>
            <a:spLocks noGrp="1"/>
          </p:cNvSpPr>
          <p:nvPr>
            <p:ph type="body" idx="1"/>
          </p:nvPr>
        </p:nvSpPr>
        <p:spPr>
          <a:xfrm>
            <a:off x="722313" y="1928802"/>
            <a:ext cx="7772400" cy="2692412"/>
          </a:xfrm>
        </p:spPr>
        <p:txBody>
          <a:bodyPr anchor="b"/>
          <a:lstStyle>
            <a:lvl1pPr marL="0" indent="0">
              <a:buNone/>
              <a:defRPr sz="2000" baseline="0">
                <a:solidFill>
                  <a:schemeClr val="tx2">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9" name="日付プレースホルダー 3"/>
          <p:cNvSpPr>
            <a:spLocks noGrp="1"/>
          </p:cNvSpPr>
          <p:nvPr>
            <p:ph type="dt" sz="half" idx="10"/>
          </p:nvPr>
        </p:nvSpPr>
        <p:spPr/>
        <p:txBody>
          <a:bodyPr/>
          <a:lstStyle>
            <a:lvl1pPr>
              <a:defRPr/>
            </a:lvl1pPr>
          </a:lstStyle>
          <a:p>
            <a:pPr>
              <a:defRPr/>
            </a:pPr>
            <a:fld id="{57AF9975-D0CC-421A-B46B-C9ACADD4719B}" type="datetime1">
              <a:rPr lang="ja-JP" altLang="en-US"/>
              <a:pPr>
                <a:defRPr/>
              </a:pPr>
              <a:t>2011/11/3</a:t>
            </a:fld>
            <a:endParaRPr lang="ja-JP" altLang="en-US"/>
          </a:p>
        </p:txBody>
      </p:sp>
      <p:sp>
        <p:nvSpPr>
          <p:cNvPr id="10"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11" name="スライド番号プレースホルダー 5"/>
          <p:cNvSpPr>
            <a:spLocks noGrp="1"/>
          </p:cNvSpPr>
          <p:nvPr>
            <p:ph type="sldNum" sz="quarter" idx="12"/>
          </p:nvPr>
        </p:nvSpPr>
        <p:spPr/>
        <p:txBody>
          <a:bodyPr/>
          <a:lstStyle>
            <a:lvl1pPr>
              <a:defRPr/>
            </a:lvl1pPr>
          </a:lstStyle>
          <a:p>
            <a:pPr>
              <a:defRPr/>
            </a:pPr>
            <a:fld id="{9D02AFD2-C616-4D20-99DB-6E8B822FBA0F}" type="slidenum">
              <a:rPr lang="ja-JP" altLang="en-US"/>
              <a:pPr>
                <a:defRPr/>
              </a:pPr>
              <a:t>‹#›</a:t>
            </a:fld>
            <a:endParaRPr lang="ja-JP" altLang="en-US"/>
          </a:p>
        </p:txBody>
      </p:sp>
    </p:spTree>
    <p:extLst>
      <p:ext uri="{BB962C8B-B14F-4D97-AF65-F5344CB8AC3E}">
        <p14:creationId xmlns:p14="http://schemas.microsoft.com/office/powerpoint/2010/main" val="1661342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ー 16"/>
          <p:cNvSpPr>
            <a:spLocks noGrp="1"/>
          </p:cNvSpPr>
          <p:nvPr>
            <p:ph type="dt" sz="half" idx="10"/>
          </p:nvPr>
        </p:nvSpPr>
        <p:spPr/>
        <p:txBody>
          <a:bodyPr/>
          <a:lstStyle>
            <a:lvl1pPr>
              <a:defRPr/>
            </a:lvl1pPr>
          </a:lstStyle>
          <a:p>
            <a:pPr>
              <a:defRPr/>
            </a:pPr>
            <a:fld id="{60266D85-A7EB-440E-98E4-B432E4B0F440}" type="datetime1">
              <a:rPr lang="ja-JP" altLang="en-US"/>
              <a:pPr>
                <a:defRPr/>
              </a:pPr>
              <a:t>2011/11/3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1"/>
          <p:cNvSpPr>
            <a:spLocks noGrp="1"/>
          </p:cNvSpPr>
          <p:nvPr>
            <p:ph type="sldNum" sz="quarter" idx="12"/>
          </p:nvPr>
        </p:nvSpPr>
        <p:spPr/>
        <p:txBody>
          <a:bodyPr/>
          <a:lstStyle>
            <a:lvl1pPr>
              <a:defRPr/>
            </a:lvl1pPr>
          </a:lstStyle>
          <a:p>
            <a:pPr>
              <a:defRPr/>
            </a:pPr>
            <a:fld id="{972521FF-2D44-4980-94A0-0F50215E6EAD}" type="slidenum">
              <a:rPr lang="ja-JP" altLang="en-US"/>
              <a:pPr>
                <a:defRPr/>
              </a:pPr>
              <a:t>‹#›</a:t>
            </a:fld>
            <a:endParaRPr lang="ja-JP" altLang="en-US"/>
          </a:p>
        </p:txBody>
      </p:sp>
    </p:spTree>
    <p:extLst>
      <p:ext uri="{BB962C8B-B14F-4D97-AF65-F5344CB8AC3E}">
        <p14:creationId xmlns:p14="http://schemas.microsoft.com/office/powerpoint/2010/main" val="1769040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日付プレースホルダー 16"/>
          <p:cNvSpPr>
            <a:spLocks noGrp="1"/>
          </p:cNvSpPr>
          <p:nvPr>
            <p:ph type="dt" sz="half" idx="10"/>
          </p:nvPr>
        </p:nvSpPr>
        <p:spPr/>
        <p:txBody>
          <a:bodyPr/>
          <a:lstStyle>
            <a:lvl1pPr>
              <a:defRPr/>
            </a:lvl1pPr>
          </a:lstStyle>
          <a:p>
            <a:pPr>
              <a:defRPr/>
            </a:pPr>
            <a:fld id="{1AD29769-AC04-4B20-A40E-EFB6D258C9AE}" type="datetime1">
              <a:rPr lang="ja-JP" altLang="en-US"/>
              <a:pPr>
                <a:defRPr/>
              </a:pPr>
              <a:t>2011/11/3</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11"/>
          <p:cNvSpPr>
            <a:spLocks noGrp="1"/>
          </p:cNvSpPr>
          <p:nvPr>
            <p:ph type="sldNum" sz="quarter" idx="12"/>
          </p:nvPr>
        </p:nvSpPr>
        <p:spPr/>
        <p:txBody>
          <a:bodyPr/>
          <a:lstStyle>
            <a:lvl1pPr>
              <a:defRPr/>
            </a:lvl1pPr>
          </a:lstStyle>
          <a:p>
            <a:pPr>
              <a:defRPr/>
            </a:pPr>
            <a:fld id="{D2AE75FE-8258-47DF-898B-58EAC090767C}" type="slidenum">
              <a:rPr lang="ja-JP" altLang="en-US"/>
              <a:pPr>
                <a:defRPr/>
              </a:pPr>
              <a:t>‹#›</a:t>
            </a:fld>
            <a:endParaRPr lang="ja-JP" altLang="en-US"/>
          </a:p>
        </p:txBody>
      </p:sp>
    </p:spTree>
    <p:extLst>
      <p:ext uri="{BB962C8B-B14F-4D97-AF65-F5344CB8AC3E}">
        <p14:creationId xmlns:p14="http://schemas.microsoft.com/office/powerpoint/2010/main" val="560421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500034" y="285728"/>
            <a:ext cx="7686700" cy="785818"/>
          </a:xfrm>
        </p:spPr>
        <p:txBody>
          <a:bodyPr/>
          <a:lstStyle>
            <a:lvl1pPr algn="l">
              <a:defRPr/>
            </a:lvl1pPr>
          </a:lstStyle>
          <a:p>
            <a:r>
              <a:rPr lang="ja-JP" altLang="en-US" smtClean="0"/>
              <a:t>マスター タイトルの書式設定</a:t>
            </a:r>
            <a:endParaRPr lang="en-US"/>
          </a:p>
        </p:txBody>
      </p:sp>
      <p:sp>
        <p:nvSpPr>
          <p:cNvPr id="3" name="日付プレースホルダー 16"/>
          <p:cNvSpPr>
            <a:spLocks noGrp="1"/>
          </p:cNvSpPr>
          <p:nvPr>
            <p:ph type="dt" sz="half" idx="10"/>
          </p:nvPr>
        </p:nvSpPr>
        <p:spPr/>
        <p:txBody>
          <a:bodyPr/>
          <a:lstStyle>
            <a:lvl1pPr>
              <a:defRPr/>
            </a:lvl1pPr>
          </a:lstStyle>
          <a:p>
            <a:pPr>
              <a:defRPr/>
            </a:pPr>
            <a:fld id="{D9BD2C75-4AE2-4B69-8253-68BEBEEFD530}" type="datetime1">
              <a:rPr lang="ja-JP" altLang="en-US"/>
              <a:pPr>
                <a:defRPr/>
              </a:pPr>
              <a:t>2011/11/3</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11"/>
          <p:cNvSpPr>
            <a:spLocks noGrp="1"/>
          </p:cNvSpPr>
          <p:nvPr>
            <p:ph type="sldNum" sz="quarter" idx="12"/>
          </p:nvPr>
        </p:nvSpPr>
        <p:spPr/>
        <p:txBody>
          <a:bodyPr/>
          <a:lstStyle>
            <a:lvl1pPr>
              <a:defRPr/>
            </a:lvl1pPr>
          </a:lstStyle>
          <a:p>
            <a:pPr>
              <a:defRPr/>
            </a:pPr>
            <a:fld id="{C3112E26-D142-44D4-B491-3ABD148C3698}" type="slidenum">
              <a:rPr lang="ja-JP" altLang="en-US"/>
              <a:pPr>
                <a:defRPr/>
              </a:pPr>
              <a:t>‹#›</a:t>
            </a:fld>
            <a:endParaRPr lang="ja-JP" altLang="en-US"/>
          </a:p>
        </p:txBody>
      </p:sp>
    </p:spTree>
    <p:extLst>
      <p:ext uri="{BB962C8B-B14F-4D97-AF65-F5344CB8AC3E}">
        <p14:creationId xmlns:p14="http://schemas.microsoft.com/office/powerpoint/2010/main" val="2477230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6"/>
          <p:cNvSpPr>
            <a:spLocks noGrp="1"/>
          </p:cNvSpPr>
          <p:nvPr>
            <p:ph type="dt" sz="half" idx="10"/>
          </p:nvPr>
        </p:nvSpPr>
        <p:spPr/>
        <p:txBody>
          <a:bodyPr/>
          <a:lstStyle>
            <a:lvl1pPr>
              <a:defRPr/>
            </a:lvl1pPr>
          </a:lstStyle>
          <a:p>
            <a:pPr>
              <a:defRPr/>
            </a:pPr>
            <a:fld id="{7943931D-46D3-4824-AA5D-6DF1187613A3}" type="datetime1">
              <a:rPr lang="ja-JP" altLang="en-US"/>
              <a:pPr>
                <a:defRPr/>
              </a:pPr>
              <a:t>2011/11/3</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11"/>
          <p:cNvSpPr>
            <a:spLocks noGrp="1"/>
          </p:cNvSpPr>
          <p:nvPr>
            <p:ph type="sldNum" sz="quarter" idx="12"/>
          </p:nvPr>
        </p:nvSpPr>
        <p:spPr/>
        <p:txBody>
          <a:bodyPr/>
          <a:lstStyle>
            <a:lvl1pPr>
              <a:defRPr/>
            </a:lvl1pPr>
          </a:lstStyle>
          <a:p>
            <a:pPr>
              <a:defRPr/>
            </a:pPr>
            <a:fld id="{FE58CE6A-54D1-48D7-A5D9-B2D2F87877E8}" type="slidenum">
              <a:rPr lang="ja-JP" altLang="en-US"/>
              <a:pPr>
                <a:defRPr/>
              </a:pPr>
              <a:t>‹#›</a:t>
            </a:fld>
            <a:endParaRPr lang="ja-JP" altLang="en-US"/>
          </a:p>
        </p:txBody>
      </p:sp>
    </p:spTree>
    <p:extLst>
      <p:ext uri="{BB962C8B-B14F-4D97-AF65-F5344CB8AC3E}">
        <p14:creationId xmlns:p14="http://schemas.microsoft.com/office/powerpoint/2010/main" val="738782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ー 16"/>
          <p:cNvSpPr>
            <a:spLocks noGrp="1"/>
          </p:cNvSpPr>
          <p:nvPr>
            <p:ph type="dt" sz="half" idx="10"/>
          </p:nvPr>
        </p:nvSpPr>
        <p:spPr/>
        <p:txBody>
          <a:bodyPr/>
          <a:lstStyle>
            <a:lvl1pPr>
              <a:defRPr/>
            </a:lvl1pPr>
          </a:lstStyle>
          <a:p>
            <a:pPr>
              <a:defRPr/>
            </a:pPr>
            <a:fld id="{1842270C-B427-4B5F-8FDB-88DFB4E6BBA8}" type="datetime1">
              <a:rPr lang="ja-JP" altLang="en-US"/>
              <a:pPr>
                <a:defRPr/>
              </a:pPr>
              <a:t>2011/11/3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1"/>
          <p:cNvSpPr>
            <a:spLocks noGrp="1"/>
          </p:cNvSpPr>
          <p:nvPr>
            <p:ph type="sldNum" sz="quarter" idx="12"/>
          </p:nvPr>
        </p:nvSpPr>
        <p:spPr/>
        <p:txBody>
          <a:bodyPr/>
          <a:lstStyle>
            <a:lvl1pPr>
              <a:defRPr/>
            </a:lvl1pPr>
          </a:lstStyle>
          <a:p>
            <a:pPr>
              <a:defRPr/>
            </a:pPr>
            <a:fld id="{DE30F30E-04F1-46F0-A878-92B6FE86EFA3}" type="slidenum">
              <a:rPr lang="ja-JP" altLang="en-US"/>
              <a:pPr>
                <a:defRPr/>
              </a:pPr>
              <a:t>‹#›</a:t>
            </a:fld>
            <a:endParaRPr lang="ja-JP" altLang="en-US"/>
          </a:p>
        </p:txBody>
      </p:sp>
    </p:spTree>
    <p:extLst>
      <p:ext uri="{BB962C8B-B14F-4D97-AF65-F5344CB8AC3E}">
        <p14:creationId xmlns:p14="http://schemas.microsoft.com/office/powerpoint/2010/main" val="3703989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3078172" y="4857760"/>
            <a:ext cx="3065464" cy="566738"/>
          </a:xfrm>
        </p:spPr>
        <p:txBody>
          <a:bodyPr anchor="b"/>
          <a:lstStyle>
            <a:lvl1pPr algn="ctr">
              <a:defRPr sz="2000" b="1"/>
            </a:lvl1pPr>
          </a:lstStyle>
          <a:p>
            <a:r>
              <a:rPr lang="ja-JP" altLang="en-US" smtClean="0"/>
              <a:t>マスター タイトルの書式設定</a:t>
            </a:r>
            <a:endParaRPr lang="en-US"/>
          </a:p>
        </p:txBody>
      </p:sp>
      <p:sp>
        <p:nvSpPr>
          <p:cNvPr id="3" name="図プレースホルダー 2"/>
          <p:cNvSpPr>
            <a:spLocks noGrp="1"/>
          </p:cNvSpPr>
          <p:nvPr>
            <p:ph type="pic" idx="1"/>
          </p:nvPr>
        </p:nvSpPr>
        <p:spPr>
          <a:xfrm>
            <a:off x="1857356" y="714356"/>
            <a:ext cx="5486400" cy="4114800"/>
          </a:xfrm>
          <a:prstGeom prst="rect">
            <a:avLst/>
          </a:prstGeom>
          <a:noFill/>
          <a:ln w="76200">
            <a:noFill/>
          </a:ln>
          <a:effectLst>
            <a:outerShdw blurRad="190500" algn="ctr" rotWithShape="0">
              <a:srgbClr val="000000">
                <a:alpha val="70000"/>
              </a:srgbClr>
            </a:outerShdw>
          </a:effectLst>
          <a:scene3d>
            <a:camera prst="orthographicFront">
              <a:rot lat="0" lon="0" rev="0"/>
            </a:camera>
            <a:lightRig rig="threePt" dir="t"/>
          </a:scene3d>
          <a:sp3d/>
        </p:spPr>
        <p:txBody>
          <a:bodyPr rtlCol="0">
            <a:normAutofit/>
            <a:sp3d extrusionH="57150">
              <a:bevelT w="38100" h="38100" prst="angle"/>
            </a:sp3d>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en-US" noProof="0"/>
          </a:p>
        </p:txBody>
      </p:sp>
      <p:sp>
        <p:nvSpPr>
          <p:cNvPr id="4" name="テキスト プレースホルダー 3"/>
          <p:cNvSpPr>
            <a:spLocks noGrp="1"/>
          </p:cNvSpPr>
          <p:nvPr>
            <p:ph type="body" sz="half" idx="2"/>
          </p:nvPr>
        </p:nvSpPr>
        <p:spPr>
          <a:xfrm>
            <a:off x="3086128" y="5429264"/>
            <a:ext cx="3057508" cy="6334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ー 16"/>
          <p:cNvSpPr>
            <a:spLocks noGrp="1"/>
          </p:cNvSpPr>
          <p:nvPr>
            <p:ph type="dt" sz="half" idx="10"/>
          </p:nvPr>
        </p:nvSpPr>
        <p:spPr/>
        <p:txBody>
          <a:bodyPr/>
          <a:lstStyle>
            <a:lvl1pPr>
              <a:defRPr/>
            </a:lvl1pPr>
          </a:lstStyle>
          <a:p>
            <a:pPr>
              <a:defRPr/>
            </a:pPr>
            <a:fld id="{631F9086-66EF-4BAC-B588-E61E43454096}" type="datetime1">
              <a:rPr lang="ja-JP" altLang="en-US"/>
              <a:pPr>
                <a:defRPr/>
              </a:pPr>
              <a:t>2011/11/3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11"/>
          <p:cNvSpPr>
            <a:spLocks noGrp="1"/>
          </p:cNvSpPr>
          <p:nvPr>
            <p:ph type="sldNum" sz="quarter" idx="12"/>
          </p:nvPr>
        </p:nvSpPr>
        <p:spPr/>
        <p:txBody>
          <a:bodyPr/>
          <a:lstStyle>
            <a:lvl1pPr>
              <a:defRPr/>
            </a:lvl1pPr>
          </a:lstStyle>
          <a:p>
            <a:pPr>
              <a:defRPr/>
            </a:pPr>
            <a:fld id="{61BEC19E-B5C2-42CD-80C9-35408E46CC16}" type="slidenum">
              <a:rPr lang="ja-JP" altLang="en-US"/>
              <a:pPr>
                <a:defRPr/>
              </a:pPr>
              <a:t>‹#›</a:t>
            </a:fld>
            <a:endParaRPr lang="ja-JP" altLang="en-US"/>
          </a:p>
        </p:txBody>
      </p:sp>
    </p:spTree>
    <p:extLst>
      <p:ext uri="{BB962C8B-B14F-4D97-AF65-F5344CB8AC3E}">
        <p14:creationId xmlns:p14="http://schemas.microsoft.com/office/powerpoint/2010/main" val="1487327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16"/>
          <p:cNvSpPr>
            <a:spLocks noGrp="1"/>
          </p:cNvSpPr>
          <p:nvPr>
            <p:ph type="dt" sz="half" idx="10"/>
          </p:nvPr>
        </p:nvSpPr>
        <p:spPr/>
        <p:txBody>
          <a:bodyPr/>
          <a:lstStyle>
            <a:lvl1pPr>
              <a:defRPr/>
            </a:lvl1pPr>
          </a:lstStyle>
          <a:p>
            <a:pPr>
              <a:defRPr/>
            </a:pPr>
            <a:fld id="{823F698D-CD60-4321-B22C-B409A86EA656}" type="datetime1">
              <a:rPr lang="ja-JP" altLang="en-US"/>
              <a:pPr>
                <a:defRPr/>
              </a:pPr>
              <a:t>2011/11/3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11"/>
          <p:cNvSpPr>
            <a:spLocks noGrp="1"/>
          </p:cNvSpPr>
          <p:nvPr>
            <p:ph type="sldNum" sz="quarter" idx="12"/>
          </p:nvPr>
        </p:nvSpPr>
        <p:spPr/>
        <p:txBody>
          <a:bodyPr/>
          <a:lstStyle>
            <a:lvl1pPr>
              <a:defRPr/>
            </a:lvl1pPr>
          </a:lstStyle>
          <a:p>
            <a:pPr>
              <a:defRPr/>
            </a:pPr>
            <a:fld id="{0D4400B6-C7C5-4B63-893B-F8DAEAE612E8}" type="slidenum">
              <a:rPr lang="ja-JP" altLang="en-US"/>
              <a:pPr>
                <a:defRPr/>
              </a:pPr>
              <a:t>‹#›</a:t>
            </a:fld>
            <a:endParaRPr lang="ja-JP" altLang="en-US"/>
          </a:p>
        </p:txBody>
      </p:sp>
    </p:spTree>
    <p:extLst>
      <p:ext uri="{BB962C8B-B14F-4D97-AF65-F5344CB8AC3E}">
        <p14:creationId xmlns:p14="http://schemas.microsoft.com/office/powerpoint/2010/main" val="2217935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929454" y="274639"/>
            <a:ext cx="1757346" cy="5851525"/>
          </a:xfrm>
        </p:spPr>
        <p:txBody>
          <a:bodyPr vert="eaVert"/>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a:xfrm>
            <a:off x="457200" y="274639"/>
            <a:ext cx="6400816"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16"/>
          <p:cNvSpPr>
            <a:spLocks noGrp="1"/>
          </p:cNvSpPr>
          <p:nvPr>
            <p:ph type="dt" sz="half" idx="10"/>
          </p:nvPr>
        </p:nvSpPr>
        <p:spPr/>
        <p:txBody>
          <a:bodyPr/>
          <a:lstStyle>
            <a:lvl1pPr>
              <a:defRPr/>
            </a:lvl1pPr>
          </a:lstStyle>
          <a:p>
            <a:pPr>
              <a:defRPr/>
            </a:pPr>
            <a:fld id="{4BDA8D3E-428E-4F06-AB93-5B25CEBAC6EC}" type="datetime1">
              <a:rPr lang="ja-JP" altLang="en-US"/>
              <a:pPr>
                <a:defRPr/>
              </a:pPr>
              <a:t>2011/11/3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11"/>
          <p:cNvSpPr>
            <a:spLocks noGrp="1"/>
          </p:cNvSpPr>
          <p:nvPr>
            <p:ph type="sldNum" sz="quarter" idx="12"/>
          </p:nvPr>
        </p:nvSpPr>
        <p:spPr/>
        <p:txBody>
          <a:bodyPr/>
          <a:lstStyle>
            <a:lvl1pPr>
              <a:defRPr/>
            </a:lvl1pPr>
          </a:lstStyle>
          <a:p>
            <a:pPr>
              <a:defRPr/>
            </a:pPr>
            <a:fld id="{A784006F-96BB-464C-AD51-3902F2E02331}" type="slidenum">
              <a:rPr lang="ja-JP" altLang="en-US"/>
              <a:pPr>
                <a:defRPr/>
              </a:pPr>
              <a:t>‹#›</a:t>
            </a:fld>
            <a:endParaRPr lang="ja-JP" altLang="en-US"/>
          </a:p>
        </p:txBody>
      </p:sp>
    </p:spTree>
    <p:extLst>
      <p:ext uri="{BB962C8B-B14F-4D97-AF65-F5344CB8AC3E}">
        <p14:creationId xmlns:p14="http://schemas.microsoft.com/office/powerpoint/2010/main" val="1561703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正方形/長方形 9"/>
          <p:cNvSpPr/>
          <p:nvPr/>
        </p:nvSpPr>
        <p:spPr>
          <a:xfrm>
            <a:off x="0" y="0"/>
            <a:ext cx="9144000" cy="6858000"/>
          </a:xfrm>
          <a:prstGeom prst="rect">
            <a:avLst/>
          </a:prstGeom>
          <a:gradFill>
            <a:gsLst>
              <a:gs pos="0">
                <a:schemeClr val="accent1">
                  <a:alpha val="30000"/>
                </a:schemeClr>
              </a:gs>
              <a:gs pos="70000">
                <a:schemeClr val="accent1">
                  <a:alpha val="0"/>
                </a:schemeClr>
              </a:gs>
            </a:gsLst>
            <a:lin ang="16200000" scaled="1"/>
          </a:gradFill>
          <a:ln w="12700">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ja-JP" altLang="en-US"/>
          </a:p>
        </p:txBody>
      </p:sp>
      <p:sp useBgFill="1">
        <p:nvSpPr>
          <p:cNvPr id="9" name="フリーフォーム 8"/>
          <p:cNvSpPr>
            <a:spLocks/>
          </p:cNvSpPr>
          <p:nvPr/>
        </p:nvSpPr>
        <p:spPr bwMode="auto">
          <a:xfrm>
            <a:off x="0" y="0"/>
            <a:ext cx="9072563" cy="6858000"/>
          </a:xfrm>
          <a:custGeom>
            <a:avLst/>
            <a:gdLst/>
            <a:ahLst/>
            <a:cxnLst>
              <a:cxn ang="0">
                <a:pos x="1450" y="117"/>
              </a:cxn>
              <a:cxn ang="0">
                <a:pos x="1459" y="129"/>
              </a:cxn>
              <a:cxn ang="0">
                <a:pos x="1515" y="382"/>
              </a:cxn>
              <a:cxn ang="0">
                <a:pos x="1584" y="152"/>
              </a:cxn>
              <a:cxn ang="0">
                <a:pos x="1557" y="196"/>
              </a:cxn>
              <a:cxn ang="0">
                <a:pos x="1515" y="79"/>
              </a:cxn>
              <a:cxn ang="0">
                <a:pos x="1455" y="92"/>
              </a:cxn>
              <a:cxn ang="0">
                <a:pos x="13" y="380"/>
              </a:cxn>
              <a:cxn ang="0">
                <a:pos x="11" y="409"/>
              </a:cxn>
              <a:cxn ang="0">
                <a:pos x="31" y="336"/>
              </a:cxn>
              <a:cxn ang="0">
                <a:pos x="48" y="336"/>
              </a:cxn>
              <a:cxn ang="0">
                <a:pos x="38" y="403"/>
              </a:cxn>
              <a:cxn ang="0">
                <a:pos x="44" y="616"/>
              </a:cxn>
              <a:cxn ang="0">
                <a:pos x="29" y="591"/>
              </a:cxn>
              <a:cxn ang="0">
                <a:pos x="0" y="632"/>
              </a:cxn>
              <a:cxn ang="0">
                <a:pos x="1557" y="1083"/>
              </a:cxn>
              <a:cxn ang="0">
                <a:pos x="1551" y="1006"/>
              </a:cxn>
              <a:cxn ang="0">
                <a:pos x="1534" y="946"/>
              </a:cxn>
              <a:cxn ang="0">
                <a:pos x="1530" y="898"/>
              </a:cxn>
              <a:cxn ang="0">
                <a:pos x="1532" y="820"/>
              </a:cxn>
              <a:cxn ang="0">
                <a:pos x="1572" y="708"/>
              </a:cxn>
              <a:cxn ang="0">
                <a:pos x="1580" y="634"/>
              </a:cxn>
              <a:cxn ang="0">
                <a:pos x="1582" y="495"/>
              </a:cxn>
              <a:cxn ang="0">
                <a:pos x="1578" y="555"/>
              </a:cxn>
              <a:cxn ang="0">
                <a:pos x="1546" y="499"/>
              </a:cxn>
              <a:cxn ang="0">
                <a:pos x="1536" y="497"/>
              </a:cxn>
              <a:cxn ang="0">
                <a:pos x="1519" y="417"/>
              </a:cxn>
              <a:cxn ang="0">
                <a:pos x="1522" y="503"/>
              </a:cxn>
              <a:cxn ang="0">
                <a:pos x="1505" y="361"/>
              </a:cxn>
              <a:cxn ang="0">
                <a:pos x="1513" y="346"/>
              </a:cxn>
              <a:cxn ang="0">
                <a:pos x="1530" y="290"/>
              </a:cxn>
              <a:cxn ang="0">
                <a:pos x="1551" y="303"/>
              </a:cxn>
              <a:cxn ang="0">
                <a:pos x="1563" y="286"/>
              </a:cxn>
              <a:cxn ang="0">
                <a:pos x="1595" y="438"/>
              </a:cxn>
              <a:cxn ang="0">
                <a:pos x="1590" y="394"/>
              </a:cxn>
              <a:cxn ang="0">
                <a:pos x="1597" y="299"/>
              </a:cxn>
              <a:cxn ang="0">
                <a:pos x="34" y="647"/>
              </a:cxn>
              <a:cxn ang="0">
                <a:pos x="1459" y="129"/>
              </a:cxn>
              <a:cxn ang="0">
                <a:pos x="1555" y="689"/>
              </a:cxn>
              <a:cxn ang="0">
                <a:pos x="1496" y="918"/>
              </a:cxn>
              <a:cxn ang="0">
                <a:pos x="1425" y="100"/>
              </a:cxn>
              <a:cxn ang="0">
                <a:pos x="1436" y="111"/>
              </a:cxn>
              <a:cxn ang="0">
                <a:pos x="1436" y="96"/>
              </a:cxn>
              <a:cxn ang="0">
                <a:pos x="1459" y="129"/>
              </a:cxn>
              <a:cxn ang="0">
                <a:pos x="1459" y="129"/>
              </a:cxn>
              <a:cxn ang="0">
                <a:pos x="1536" y="954"/>
              </a:cxn>
              <a:cxn ang="0">
                <a:pos x="1536" y="991"/>
              </a:cxn>
              <a:cxn ang="0">
                <a:pos x="1530" y="1025"/>
              </a:cxn>
              <a:cxn ang="0">
                <a:pos x="1505" y="1041"/>
              </a:cxn>
              <a:cxn ang="0">
                <a:pos x="1515" y="925"/>
              </a:cxn>
              <a:cxn ang="0">
                <a:pos x="1490" y="970"/>
              </a:cxn>
              <a:cxn ang="0">
                <a:pos x="1546" y="442"/>
              </a:cxn>
              <a:cxn ang="0">
                <a:pos x="1613" y="943"/>
              </a:cxn>
              <a:cxn ang="0">
                <a:pos x="1413" y="13"/>
              </a:cxn>
              <a:cxn ang="0">
                <a:pos x="1457" y="88"/>
              </a:cxn>
              <a:cxn ang="0">
                <a:pos x="1442" y="73"/>
              </a:cxn>
              <a:cxn ang="0">
                <a:pos x="42" y="459"/>
              </a:cxn>
              <a:cxn ang="0">
                <a:pos x="1570" y="818"/>
              </a:cxn>
              <a:cxn ang="0">
                <a:pos x="1592" y="943"/>
              </a:cxn>
              <a:cxn ang="0">
                <a:pos x="1563" y="791"/>
              </a:cxn>
              <a:cxn ang="0">
                <a:pos x="1459" y="129"/>
              </a:cxn>
              <a:cxn ang="0">
                <a:pos x="1565" y="1137"/>
              </a:cxn>
            </a:cxnLst>
            <a:rect l="0" t="0" r="0" b="0"/>
            <a:pathLst>
              <a:path w="1624" h="1148">
                <a:moveTo>
                  <a:pt x="1459" y="129"/>
                </a:moveTo>
                <a:lnTo>
                  <a:pt x="1457" y="127"/>
                </a:lnTo>
                <a:lnTo>
                  <a:pt x="1457" y="129"/>
                </a:lnTo>
                <a:lnTo>
                  <a:pt x="1459" y="129"/>
                </a:lnTo>
                <a:lnTo>
                  <a:pt x="1448" y="100"/>
                </a:lnTo>
                <a:lnTo>
                  <a:pt x="1446" y="98"/>
                </a:lnTo>
                <a:lnTo>
                  <a:pt x="1448" y="98"/>
                </a:lnTo>
                <a:lnTo>
                  <a:pt x="1446" y="98"/>
                </a:lnTo>
                <a:lnTo>
                  <a:pt x="1448" y="100"/>
                </a:lnTo>
                <a:lnTo>
                  <a:pt x="1459" y="129"/>
                </a:lnTo>
                <a:lnTo>
                  <a:pt x="1438" y="107"/>
                </a:lnTo>
                <a:lnTo>
                  <a:pt x="1436" y="106"/>
                </a:lnTo>
                <a:lnTo>
                  <a:pt x="1436" y="107"/>
                </a:lnTo>
                <a:lnTo>
                  <a:pt x="1438" y="107"/>
                </a:lnTo>
                <a:lnTo>
                  <a:pt x="1440" y="107"/>
                </a:lnTo>
                <a:lnTo>
                  <a:pt x="1438" y="106"/>
                </a:lnTo>
                <a:lnTo>
                  <a:pt x="1438" y="107"/>
                </a:lnTo>
                <a:lnTo>
                  <a:pt x="1459" y="129"/>
                </a:lnTo>
                <a:lnTo>
                  <a:pt x="1451" y="115"/>
                </a:lnTo>
                <a:lnTo>
                  <a:pt x="1450" y="115"/>
                </a:lnTo>
                <a:lnTo>
                  <a:pt x="1450" y="111"/>
                </a:lnTo>
                <a:lnTo>
                  <a:pt x="1448" y="115"/>
                </a:lnTo>
                <a:lnTo>
                  <a:pt x="1444" y="109"/>
                </a:lnTo>
                <a:lnTo>
                  <a:pt x="1446" y="111"/>
                </a:lnTo>
                <a:lnTo>
                  <a:pt x="1444" y="117"/>
                </a:lnTo>
                <a:lnTo>
                  <a:pt x="1446" y="117"/>
                </a:lnTo>
                <a:lnTo>
                  <a:pt x="1446" y="115"/>
                </a:lnTo>
                <a:lnTo>
                  <a:pt x="1448" y="115"/>
                </a:lnTo>
                <a:lnTo>
                  <a:pt x="1448" y="117"/>
                </a:lnTo>
                <a:lnTo>
                  <a:pt x="1450" y="117"/>
                </a:lnTo>
                <a:lnTo>
                  <a:pt x="1450" y="115"/>
                </a:lnTo>
                <a:lnTo>
                  <a:pt x="1450" y="117"/>
                </a:lnTo>
                <a:lnTo>
                  <a:pt x="1451" y="117"/>
                </a:lnTo>
                <a:lnTo>
                  <a:pt x="1451" y="115"/>
                </a:lnTo>
                <a:lnTo>
                  <a:pt x="1459" y="129"/>
                </a:lnTo>
                <a:lnTo>
                  <a:pt x="1547" y="486"/>
                </a:lnTo>
                <a:lnTo>
                  <a:pt x="1547" y="461"/>
                </a:lnTo>
                <a:lnTo>
                  <a:pt x="1547" y="482"/>
                </a:lnTo>
                <a:lnTo>
                  <a:pt x="1547" y="486"/>
                </a:lnTo>
                <a:lnTo>
                  <a:pt x="1459" y="129"/>
                </a:lnTo>
                <a:lnTo>
                  <a:pt x="1534" y="388"/>
                </a:lnTo>
                <a:lnTo>
                  <a:pt x="1530" y="417"/>
                </a:lnTo>
                <a:lnTo>
                  <a:pt x="1530" y="422"/>
                </a:lnTo>
                <a:lnTo>
                  <a:pt x="1532" y="420"/>
                </a:lnTo>
                <a:lnTo>
                  <a:pt x="1534" y="388"/>
                </a:lnTo>
                <a:lnTo>
                  <a:pt x="1459" y="129"/>
                </a:lnTo>
                <a:lnTo>
                  <a:pt x="1536" y="415"/>
                </a:lnTo>
                <a:lnTo>
                  <a:pt x="1536" y="413"/>
                </a:lnTo>
                <a:lnTo>
                  <a:pt x="1536" y="409"/>
                </a:lnTo>
                <a:lnTo>
                  <a:pt x="1536" y="399"/>
                </a:lnTo>
                <a:lnTo>
                  <a:pt x="1536" y="397"/>
                </a:lnTo>
                <a:lnTo>
                  <a:pt x="1532" y="417"/>
                </a:lnTo>
                <a:lnTo>
                  <a:pt x="1532" y="420"/>
                </a:lnTo>
                <a:lnTo>
                  <a:pt x="1534" y="418"/>
                </a:lnTo>
                <a:lnTo>
                  <a:pt x="1534" y="424"/>
                </a:lnTo>
                <a:lnTo>
                  <a:pt x="1536" y="415"/>
                </a:lnTo>
                <a:lnTo>
                  <a:pt x="1459" y="129"/>
                </a:lnTo>
                <a:lnTo>
                  <a:pt x="1536" y="380"/>
                </a:lnTo>
                <a:lnTo>
                  <a:pt x="1534" y="378"/>
                </a:lnTo>
                <a:lnTo>
                  <a:pt x="1536" y="382"/>
                </a:lnTo>
                <a:lnTo>
                  <a:pt x="1536" y="390"/>
                </a:lnTo>
                <a:lnTo>
                  <a:pt x="1536" y="394"/>
                </a:lnTo>
                <a:lnTo>
                  <a:pt x="1536" y="380"/>
                </a:lnTo>
                <a:lnTo>
                  <a:pt x="1459" y="129"/>
                </a:lnTo>
                <a:lnTo>
                  <a:pt x="1546" y="401"/>
                </a:lnTo>
                <a:lnTo>
                  <a:pt x="1546" y="394"/>
                </a:lnTo>
                <a:lnTo>
                  <a:pt x="1544" y="388"/>
                </a:lnTo>
                <a:lnTo>
                  <a:pt x="1538" y="380"/>
                </a:lnTo>
                <a:lnTo>
                  <a:pt x="1538" y="386"/>
                </a:lnTo>
                <a:lnTo>
                  <a:pt x="1538" y="390"/>
                </a:lnTo>
                <a:lnTo>
                  <a:pt x="1538" y="388"/>
                </a:lnTo>
                <a:lnTo>
                  <a:pt x="1538" y="382"/>
                </a:lnTo>
                <a:lnTo>
                  <a:pt x="1540" y="397"/>
                </a:lnTo>
                <a:lnTo>
                  <a:pt x="1538" y="409"/>
                </a:lnTo>
                <a:lnTo>
                  <a:pt x="1538" y="411"/>
                </a:lnTo>
                <a:lnTo>
                  <a:pt x="1540" y="411"/>
                </a:lnTo>
                <a:lnTo>
                  <a:pt x="1540" y="409"/>
                </a:lnTo>
                <a:lnTo>
                  <a:pt x="1540" y="411"/>
                </a:lnTo>
                <a:lnTo>
                  <a:pt x="1540" y="422"/>
                </a:lnTo>
                <a:lnTo>
                  <a:pt x="1542" y="434"/>
                </a:lnTo>
                <a:lnTo>
                  <a:pt x="1542" y="436"/>
                </a:lnTo>
                <a:lnTo>
                  <a:pt x="1542" y="434"/>
                </a:lnTo>
                <a:lnTo>
                  <a:pt x="1542" y="430"/>
                </a:lnTo>
                <a:lnTo>
                  <a:pt x="1542" y="411"/>
                </a:lnTo>
                <a:lnTo>
                  <a:pt x="1542" y="409"/>
                </a:lnTo>
                <a:lnTo>
                  <a:pt x="1544" y="417"/>
                </a:lnTo>
                <a:lnTo>
                  <a:pt x="1546" y="401"/>
                </a:lnTo>
                <a:lnTo>
                  <a:pt x="1459" y="129"/>
                </a:lnTo>
                <a:lnTo>
                  <a:pt x="1515" y="374"/>
                </a:lnTo>
                <a:lnTo>
                  <a:pt x="1515" y="380"/>
                </a:lnTo>
                <a:lnTo>
                  <a:pt x="1517" y="370"/>
                </a:lnTo>
                <a:lnTo>
                  <a:pt x="1515" y="369"/>
                </a:lnTo>
                <a:lnTo>
                  <a:pt x="1515" y="365"/>
                </a:lnTo>
                <a:lnTo>
                  <a:pt x="1513" y="365"/>
                </a:lnTo>
                <a:lnTo>
                  <a:pt x="1515" y="372"/>
                </a:lnTo>
                <a:lnTo>
                  <a:pt x="1515" y="382"/>
                </a:lnTo>
                <a:lnTo>
                  <a:pt x="1515" y="380"/>
                </a:lnTo>
                <a:lnTo>
                  <a:pt x="1515" y="374"/>
                </a:lnTo>
                <a:lnTo>
                  <a:pt x="1459" y="129"/>
                </a:lnTo>
                <a:lnTo>
                  <a:pt x="1517" y="390"/>
                </a:lnTo>
                <a:lnTo>
                  <a:pt x="1519" y="395"/>
                </a:lnTo>
                <a:lnTo>
                  <a:pt x="1519" y="390"/>
                </a:lnTo>
                <a:lnTo>
                  <a:pt x="1519" y="388"/>
                </a:lnTo>
                <a:lnTo>
                  <a:pt x="1517" y="390"/>
                </a:lnTo>
                <a:lnTo>
                  <a:pt x="1459" y="129"/>
                </a:lnTo>
                <a:lnTo>
                  <a:pt x="1522" y="422"/>
                </a:lnTo>
                <a:lnTo>
                  <a:pt x="1522" y="430"/>
                </a:lnTo>
                <a:lnTo>
                  <a:pt x="1522" y="424"/>
                </a:lnTo>
                <a:lnTo>
                  <a:pt x="1522" y="422"/>
                </a:lnTo>
                <a:lnTo>
                  <a:pt x="1459" y="129"/>
                </a:lnTo>
                <a:lnTo>
                  <a:pt x="1528" y="440"/>
                </a:lnTo>
                <a:lnTo>
                  <a:pt x="1530" y="459"/>
                </a:lnTo>
                <a:lnTo>
                  <a:pt x="1530" y="457"/>
                </a:lnTo>
                <a:lnTo>
                  <a:pt x="1528" y="434"/>
                </a:lnTo>
                <a:lnTo>
                  <a:pt x="1528" y="440"/>
                </a:lnTo>
                <a:lnTo>
                  <a:pt x="1459" y="129"/>
                </a:lnTo>
                <a:lnTo>
                  <a:pt x="1624" y="242"/>
                </a:lnTo>
                <a:lnTo>
                  <a:pt x="1624" y="226"/>
                </a:lnTo>
                <a:lnTo>
                  <a:pt x="1620" y="221"/>
                </a:lnTo>
                <a:lnTo>
                  <a:pt x="1617" y="211"/>
                </a:lnTo>
                <a:lnTo>
                  <a:pt x="1611" y="188"/>
                </a:lnTo>
                <a:lnTo>
                  <a:pt x="1607" y="178"/>
                </a:lnTo>
                <a:lnTo>
                  <a:pt x="1603" y="175"/>
                </a:lnTo>
                <a:lnTo>
                  <a:pt x="1592" y="169"/>
                </a:lnTo>
                <a:lnTo>
                  <a:pt x="1588" y="167"/>
                </a:lnTo>
                <a:lnTo>
                  <a:pt x="1584" y="163"/>
                </a:lnTo>
                <a:lnTo>
                  <a:pt x="1584" y="159"/>
                </a:lnTo>
                <a:lnTo>
                  <a:pt x="1584" y="152"/>
                </a:lnTo>
                <a:lnTo>
                  <a:pt x="1584" y="148"/>
                </a:lnTo>
                <a:lnTo>
                  <a:pt x="1582" y="146"/>
                </a:lnTo>
                <a:lnTo>
                  <a:pt x="1578" y="146"/>
                </a:lnTo>
                <a:lnTo>
                  <a:pt x="1572" y="152"/>
                </a:lnTo>
                <a:lnTo>
                  <a:pt x="1569" y="161"/>
                </a:lnTo>
                <a:lnTo>
                  <a:pt x="1569" y="169"/>
                </a:lnTo>
                <a:lnTo>
                  <a:pt x="1572" y="171"/>
                </a:lnTo>
                <a:lnTo>
                  <a:pt x="1576" y="173"/>
                </a:lnTo>
                <a:lnTo>
                  <a:pt x="1580" y="177"/>
                </a:lnTo>
                <a:lnTo>
                  <a:pt x="1582" y="182"/>
                </a:lnTo>
                <a:lnTo>
                  <a:pt x="1584" y="190"/>
                </a:lnTo>
                <a:lnTo>
                  <a:pt x="1584" y="200"/>
                </a:lnTo>
                <a:lnTo>
                  <a:pt x="1582" y="209"/>
                </a:lnTo>
                <a:lnTo>
                  <a:pt x="1580" y="217"/>
                </a:lnTo>
                <a:lnTo>
                  <a:pt x="1584" y="223"/>
                </a:lnTo>
                <a:lnTo>
                  <a:pt x="1588" y="230"/>
                </a:lnTo>
                <a:lnTo>
                  <a:pt x="1592" y="238"/>
                </a:lnTo>
                <a:lnTo>
                  <a:pt x="1592" y="244"/>
                </a:lnTo>
                <a:lnTo>
                  <a:pt x="1588" y="242"/>
                </a:lnTo>
                <a:lnTo>
                  <a:pt x="1584" y="240"/>
                </a:lnTo>
                <a:lnTo>
                  <a:pt x="1580" y="238"/>
                </a:lnTo>
                <a:lnTo>
                  <a:pt x="1576" y="238"/>
                </a:lnTo>
                <a:lnTo>
                  <a:pt x="1572" y="236"/>
                </a:lnTo>
                <a:lnTo>
                  <a:pt x="1569" y="232"/>
                </a:lnTo>
                <a:lnTo>
                  <a:pt x="1567" y="225"/>
                </a:lnTo>
                <a:lnTo>
                  <a:pt x="1565" y="217"/>
                </a:lnTo>
                <a:lnTo>
                  <a:pt x="1567" y="211"/>
                </a:lnTo>
                <a:lnTo>
                  <a:pt x="1569" y="205"/>
                </a:lnTo>
                <a:lnTo>
                  <a:pt x="1569" y="202"/>
                </a:lnTo>
                <a:lnTo>
                  <a:pt x="1565" y="198"/>
                </a:lnTo>
                <a:lnTo>
                  <a:pt x="1561" y="196"/>
                </a:lnTo>
                <a:lnTo>
                  <a:pt x="1557" y="196"/>
                </a:lnTo>
                <a:lnTo>
                  <a:pt x="1549" y="200"/>
                </a:lnTo>
                <a:lnTo>
                  <a:pt x="1547" y="198"/>
                </a:lnTo>
                <a:lnTo>
                  <a:pt x="1547" y="196"/>
                </a:lnTo>
                <a:lnTo>
                  <a:pt x="1547" y="190"/>
                </a:lnTo>
                <a:lnTo>
                  <a:pt x="1544" y="184"/>
                </a:lnTo>
                <a:lnTo>
                  <a:pt x="1542" y="178"/>
                </a:lnTo>
                <a:lnTo>
                  <a:pt x="1542" y="177"/>
                </a:lnTo>
                <a:lnTo>
                  <a:pt x="1544" y="175"/>
                </a:lnTo>
                <a:lnTo>
                  <a:pt x="1546" y="173"/>
                </a:lnTo>
                <a:lnTo>
                  <a:pt x="1546" y="169"/>
                </a:lnTo>
                <a:lnTo>
                  <a:pt x="1546" y="167"/>
                </a:lnTo>
                <a:lnTo>
                  <a:pt x="1540" y="161"/>
                </a:lnTo>
                <a:lnTo>
                  <a:pt x="1536" y="157"/>
                </a:lnTo>
                <a:lnTo>
                  <a:pt x="1534" y="155"/>
                </a:lnTo>
                <a:lnTo>
                  <a:pt x="1534" y="152"/>
                </a:lnTo>
                <a:lnTo>
                  <a:pt x="1540" y="138"/>
                </a:lnTo>
                <a:lnTo>
                  <a:pt x="1540" y="134"/>
                </a:lnTo>
                <a:lnTo>
                  <a:pt x="1538" y="132"/>
                </a:lnTo>
                <a:lnTo>
                  <a:pt x="1530" y="129"/>
                </a:lnTo>
                <a:lnTo>
                  <a:pt x="1526" y="129"/>
                </a:lnTo>
                <a:lnTo>
                  <a:pt x="1526" y="123"/>
                </a:lnTo>
                <a:lnTo>
                  <a:pt x="1526" y="117"/>
                </a:lnTo>
                <a:lnTo>
                  <a:pt x="1530" y="109"/>
                </a:lnTo>
                <a:lnTo>
                  <a:pt x="1532" y="104"/>
                </a:lnTo>
                <a:lnTo>
                  <a:pt x="1530" y="100"/>
                </a:lnTo>
                <a:lnTo>
                  <a:pt x="1526" y="100"/>
                </a:lnTo>
                <a:lnTo>
                  <a:pt x="1522" y="102"/>
                </a:lnTo>
                <a:lnTo>
                  <a:pt x="1521" y="100"/>
                </a:lnTo>
                <a:lnTo>
                  <a:pt x="1519" y="98"/>
                </a:lnTo>
                <a:lnTo>
                  <a:pt x="1519" y="86"/>
                </a:lnTo>
                <a:lnTo>
                  <a:pt x="1517" y="81"/>
                </a:lnTo>
                <a:lnTo>
                  <a:pt x="1515" y="79"/>
                </a:lnTo>
                <a:lnTo>
                  <a:pt x="1501" y="71"/>
                </a:lnTo>
                <a:lnTo>
                  <a:pt x="1498" y="67"/>
                </a:lnTo>
                <a:lnTo>
                  <a:pt x="1498" y="65"/>
                </a:lnTo>
                <a:lnTo>
                  <a:pt x="1494" y="63"/>
                </a:lnTo>
                <a:lnTo>
                  <a:pt x="1492" y="63"/>
                </a:lnTo>
                <a:lnTo>
                  <a:pt x="1486" y="71"/>
                </a:lnTo>
                <a:lnTo>
                  <a:pt x="1482" y="73"/>
                </a:lnTo>
                <a:lnTo>
                  <a:pt x="1476" y="75"/>
                </a:lnTo>
                <a:lnTo>
                  <a:pt x="1474" y="71"/>
                </a:lnTo>
                <a:lnTo>
                  <a:pt x="1471" y="67"/>
                </a:lnTo>
                <a:lnTo>
                  <a:pt x="1469" y="65"/>
                </a:lnTo>
                <a:lnTo>
                  <a:pt x="1467" y="71"/>
                </a:lnTo>
                <a:lnTo>
                  <a:pt x="1469" y="75"/>
                </a:lnTo>
                <a:lnTo>
                  <a:pt x="1471" y="79"/>
                </a:lnTo>
                <a:lnTo>
                  <a:pt x="1473" y="81"/>
                </a:lnTo>
                <a:lnTo>
                  <a:pt x="1473" y="82"/>
                </a:lnTo>
                <a:lnTo>
                  <a:pt x="1474" y="82"/>
                </a:lnTo>
                <a:lnTo>
                  <a:pt x="1474" y="84"/>
                </a:lnTo>
                <a:lnTo>
                  <a:pt x="1474" y="90"/>
                </a:lnTo>
                <a:lnTo>
                  <a:pt x="1474" y="92"/>
                </a:lnTo>
                <a:lnTo>
                  <a:pt x="1476" y="96"/>
                </a:lnTo>
                <a:lnTo>
                  <a:pt x="1476" y="98"/>
                </a:lnTo>
                <a:lnTo>
                  <a:pt x="1482" y="106"/>
                </a:lnTo>
                <a:lnTo>
                  <a:pt x="1488" y="117"/>
                </a:lnTo>
                <a:lnTo>
                  <a:pt x="1490" y="123"/>
                </a:lnTo>
                <a:lnTo>
                  <a:pt x="1490" y="125"/>
                </a:lnTo>
                <a:lnTo>
                  <a:pt x="1488" y="130"/>
                </a:lnTo>
                <a:lnTo>
                  <a:pt x="1478" y="119"/>
                </a:lnTo>
                <a:lnTo>
                  <a:pt x="1473" y="109"/>
                </a:lnTo>
                <a:lnTo>
                  <a:pt x="1465" y="106"/>
                </a:lnTo>
                <a:lnTo>
                  <a:pt x="1461" y="100"/>
                </a:lnTo>
                <a:lnTo>
                  <a:pt x="1455" y="92"/>
                </a:lnTo>
                <a:lnTo>
                  <a:pt x="1446" y="77"/>
                </a:lnTo>
                <a:lnTo>
                  <a:pt x="1450" y="88"/>
                </a:lnTo>
                <a:lnTo>
                  <a:pt x="1451" y="92"/>
                </a:lnTo>
                <a:lnTo>
                  <a:pt x="1428" y="67"/>
                </a:lnTo>
                <a:lnTo>
                  <a:pt x="1430" y="67"/>
                </a:lnTo>
                <a:lnTo>
                  <a:pt x="1430" y="65"/>
                </a:lnTo>
                <a:lnTo>
                  <a:pt x="1430" y="63"/>
                </a:lnTo>
                <a:lnTo>
                  <a:pt x="1428" y="61"/>
                </a:lnTo>
                <a:lnTo>
                  <a:pt x="1428" y="63"/>
                </a:lnTo>
                <a:lnTo>
                  <a:pt x="1428" y="65"/>
                </a:lnTo>
                <a:lnTo>
                  <a:pt x="1409" y="42"/>
                </a:lnTo>
                <a:lnTo>
                  <a:pt x="1407" y="34"/>
                </a:lnTo>
                <a:lnTo>
                  <a:pt x="1407" y="38"/>
                </a:lnTo>
                <a:lnTo>
                  <a:pt x="1405" y="34"/>
                </a:lnTo>
                <a:lnTo>
                  <a:pt x="1405" y="33"/>
                </a:lnTo>
                <a:lnTo>
                  <a:pt x="1407" y="31"/>
                </a:lnTo>
                <a:lnTo>
                  <a:pt x="1405" y="31"/>
                </a:lnTo>
                <a:lnTo>
                  <a:pt x="1405" y="29"/>
                </a:lnTo>
                <a:lnTo>
                  <a:pt x="1405" y="31"/>
                </a:lnTo>
                <a:lnTo>
                  <a:pt x="1405" y="19"/>
                </a:lnTo>
                <a:lnTo>
                  <a:pt x="1407" y="15"/>
                </a:lnTo>
                <a:lnTo>
                  <a:pt x="1405" y="11"/>
                </a:lnTo>
                <a:lnTo>
                  <a:pt x="1402" y="0"/>
                </a:lnTo>
                <a:lnTo>
                  <a:pt x="0" y="0"/>
                </a:lnTo>
                <a:lnTo>
                  <a:pt x="0" y="328"/>
                </a:lnTo>
                <a:lnTo>
                  <a:pt x="4" y="336"/>
                </a:lnTo>
                <a:lnTo>
                  <a:pt x="6" y="353"/>
                </a:lnTo>
                <a:lnTo>
                  <a:pt x="8" y="357"/>
                </a:lnTo>
                <a:lnTo>
                  <a:pt x="10" y="359"/>
                </a:lnTo>
                <a:lnTo>
                  <a:pt x="15" y="357"/>
                </a:lnTo>
                <a:lnTo>
                  <a:pt x="15" y="372"/>
                </a:lnTo>
                <a:lnTo>
                  <a:pt x="13" y="380"/>
                </a:lnTo>
                <a:lnTo>
                  <a:pt x="10" y="370"/>
                </a:lnTo>
                <a:lnTo>
                  <a:pt x="8" y="372"/>
                </a:lnTo>
                <a:lnTo>
                  <a:pt x="6" y="378"/>
                </a:lnTo>
                <a:lnTo>
                  <a:pt x="6" y="386"/>
                </a:lnTo>
                <a:lnTo>
                  <a:pt x="8" y="392"/>
                </a:lnTo>
                <a:lnTo>
                  <a:pt x="8" y="394"/>
                </a:lnTo>
                <a:lnTo>
                  <a:pt x="6" y="394"/>
                </a:lnTo>
                <a:lnTo>
                  <a:pt x="4" y="394"/>
                </a:lnTo>
                <a:lnTo>
                  <a:pt x="2" y="395"/>
                </a:lnTo>
                <a:lnTo>
                  <a:pt x="0" y="395"/>
                </a:lnTo>
                <a:lnTo>
                  <a:pt x="0" y="397"/>
                </a:lnTo>
                <a:lnTo>
                  <a:pt x="2" y="397"/>
                </a:lnTo>
                <a:lnTo>
                  <a:pt x="0" y="401"/>
                </a:lnTo>
                <a:lnTo>
                  <a:pt x="0" y="417"/>
                </a:lnTo>
                <a:lnTo>
                  <a:pt x="4" y="420"/>
                </a:lnTo>
                <a:lnTo>
                  <a:pt x="8" y="426"/>
                </a:lnTo>
                <a:lnTo>
                  <a:pt x="11" y="434"/>
                </a:lnTo>
                <a:lnTo>
                  <a:pt x="11" y="432"/>
                </a:lnTo>
                <a:lnTo>
                  <a:pt x="13" y="434"/>
                </a:lnTo>
                <a:lnTo>
                  <a:pt x="15" y="440"/>
                </a:lnTo>
                <a:lnTo>
                  <a:pt x="15" y="438"/>
                </a:lnTo>
                <a:lnTo>
                  <a:pt x="15" y="434"/>
                </a:lnTo>
                <a:lnTo>
                  <a:pt x="19" y="436"/>
                </a:lnTo>
                <a:lnTo>
                  <a:pt x="21" y="436"/>
                </a:lnTo>
                <a:lnTo>
                  <a:pt x="21" y="434"/>
                </a:lnTo>
                <a:lnTo>
                  <a:pt x="21" y="430"/>
                </a:lnTo>
                <a:lnTo>
                  <a:pt x="19" y="424"/>
                </a:lnTo>
                <a:lnTo>
                  <a:pt x="15" y="420"/>
                </a:lnTo>
                <a:lnTo>
                  <a:pt x="10" y="417"/>
                </a:lnTo>
                <a:lnTo>
                  <a:pt x="8" y="411"/>
                </a:lnTo>
                <a:lnTo>
                  <a:pt x="10" y="409"/>
                </a:lnTo>
                <a:lnTo>
                  <a:pt x="11" y="409"/>
                </a:lnTo>
                <a:lnTo>
                  <a:pt x="15" y="405"/>
                </a:lnTo>
                <a:lnTo>
                  <a:pt x="11" y="409"/>
                </a:lnTo>
                <a:lnTo>
                  <a:pt x="15" y="401"/>
                </a:lnTo>
                <a:lnTo>
                  <a:pt x="17" y="399"/>
                </a:lnTo>
                <a:lnTo>
                  <a:pt x="17" y="401"/>
                </a:lnTo>
                <a:lnTo>
                  <a:pt x="17" y="399"/>
                </a:lnTo>
                <a:lnTo>
                  <a:pt x="27" y="394"/>
                </a:lnTo>
                <a:lnTo>
                  <a:pt x="27" y="392"/>
                </a:lnTo>
                <a:lnTo>
                  <a:pt x="17" y="397"/>
                </a:lnTo>
                <a:lnTo>
                  <a:pt x="17" y="394"/>
                </a:lnTo>
                <a:lnTo>
                  <a:pt x="17" y="386"/>
                </a:lnTo>
                <a:lnTo>
                  <a:pt x="21" y="374"/>
                </a:lnTo>
                <a:lnTo>
                  <a:pt x="23" y="372"/>
                </a:lnTo>
                <a:lnTo>
                  <a:pt x="23" y="369"/>
                </a:lnTo>
                <a:lnTo>
                  <a:pt x="23" y="370"/>
                </a:lnTo>
                <a:lnTo>
                  <a:pt x="29" y="386"/>
                </a:lnTo>
                <a:lnTo>
                  <a:pt x="29" y="394"/>
                </a:lnTo>
                <a:lnTo>
                  <a:pt x="31" y="394"/>
                </a:lnTo>
                <a:lnTo>
                  <a:pt x="31" y="395"/>
                </a:lnTo>
                <a:lnTo>
                  <a:pt x="31" y="397"/>
                </a:lnTo>
                <a:lnTo>
                  <a:pt x="33" y="401"/>
                </a:lnTo>
                <a:lnTo>
                  <a:pt x="33" y="399"/>
                </a:lnTo>
                <a:lnTo>
                  <a:pt x="29" y="380"/>
                </a:lnTo>
                <a:lnTo>
                  <a:pt x="29" y="382"/>
                </a:lnTo>
                <a:lnTo>
                  <a:pt x="23" y="367"/>
                </a:lnTo>
                <a:lnTo>
                  <a:pt x="23" y="361"/>
                </a:lnTo>
                <a:lnTo>
                  <a:pt x="27" y="367"/>
                </a:lnTo>
                <a:lnTo>
                  <a:pt x="27" y="365"/>
                </a:lnTo>
                <a:lnTo>
                  <a:pt x="29" y="367"/>
                </a:lnTo>
                <a:lnTo>
                  <a:pt x="31" y="367"/>
                </a:lnTo>
                <a:lnTo>
                  <a:pt x="31" y="361"/>
                </a:lnTo>
                <a:lnTo>
                  <a:pt x="31" y="336"/>
                </a:lnTo>
                <a:lnTo>
                  <a:pt x="29" y="326"/>
                </a:lnTo>
                <a:lnTo>
                  <a:pt x="27" y="311"/>
                </a:lnTo>
                <a:lnTo>
                  <a:pt x="23" y="305"/>
                </a:lnTo>
                <a:lnTo>
                  <a:pt x="21" y="303"/>
                </a:lnTo>
                <a:lnTo>
                  <a:pt x="15" y="299"/>
                </a:lnTo>
                <a:lnTo>
                  <a:pt x="15" y="298"/>
                </a:lnTo>
                <a:lnTo>
                  <a:pt x="17" y="296"/>
                </a:lnTo>
                <a:lnTo>
                  <a:pt x="21" y="298"/>
                </a:lnTo>
                <a:lnTo>
                  <a:pt x="27" y="305"/>
                </a:lnTo>
                <a:lnTo>
                  <a:pt x="33" y="322"/>
                </a:lnTo>
                <a:lnTo>
                  <a:pt x="33" y="330"/>
                </a:lnTo>
                <a:lnTo>
                  <a:pt x="33" y="317"/>
                </a:lnTo>
                <a:lnTo>
                  <a:pt x="31" y="313"/>
                </a:lnTo>
                <a:lnTo>
                  <a:pt x="33" y="315"/>
                </a:lnTo>
                <a:lnTo>
                  <a:pt x="33" y="319"/>
                </a:lnTo>
                <a:lnTo>
                  <a:pt x="34" y="319"/>
                </a:lnTo>
                <a:lnTo>
                  <a:pt x="38" y="317"/>
                </a:lnTo>
                <a:lnTo>
                  <a:pt x="40" y="319"/>
                </a:lnTo>
                <a:lnTo>
                  <a:pt x="38" y="334"/>
                </a:lnTo>
                <a:lnTo>
                  <a:pt x="38" y="355"/>
                </a:lnTo>
                <a:lnTo>
                  <a:pt x="40" y="363"/>
                </a:lnTo>
                <a:lnTo>
                  <a:pt x="42" y="367"/>
                </a:lnTo>
                <a:lnTo>
                  <a:pt x="44" y="365"/>
                </a:lnTo>
                <a:lnTo>
                  <a:pt x="46" y="363"/>
                </a:lnTo>
                <a:lnTo>
                  <a:pt x="46" y="361"/>
                </a:lnTo>
                <a:lnTo>
                  <a:pt x="44" y="357"/>
                </a:lnTo>
                <a:lnTo>
                  <a:pt x="42" y="357"/>
                </a:lnTo>
                <a:lnTo>
                  <a:pt x="40" y="355"/>
                </a:lnTo>
                <a:lnTo>
                  <a:pt x="42" y="351"/>
                </a:lnTo>
                <a:lnTo>
                  <a:pt x="44" y="340"/>
                </a:lnTo>
                <a:lnTo>
                  <a:pt x="46" y="338"/>
                </a:lnTo>
                <a:lnTo>
                  <a:pt x="48" y="336"/>
                </a:lnTo>
                <a:lnTo>
                  <a:pt x="50" y="340"/>
                </a:lnTo>
                <a:lnTo>
                  <a:pt x="50" y="351"/>
                </a:lnTo>
                <a:lnTo>
                  <a:pt x="50" y="370"/>
                </a:lnTo>
                <a:lnTo>
                  <a:pt x="52" y="384"/>
                </a:lnTo>
                <a:lnTo>
                  <a:pt x="56" y="394"/>
                </a:lnTo>
                <a:lnTo>
                  <a:pt x="54" y="384"/>
                </a:lnTo>
                <a:lnTo>
                  <a:pt x="52" y="380"/>
                </a:lnTo>
                <a:lnTo>
                  <a:pt x="58" y="388"/>
                </a:lnTo>
                <a:lnTo>
                  <a:pt x="61" y="395"/>
                </a:lnTo>
                <a:lnTo>
                  <a:pt x="63" y="405"/>
                </a:lnTo>
                <a:lnTo>
                  <a:pt x="65" y="426"/>
                </a:lnTo>
                <a:lnTo>
                  <a:pt x="65" y="438"/>
                </a:lnTo>
                <a:lnTo>
                  <a:pt x="65" y="430"/>
                </a:lnTo>
                <a:lnTo>
                  <a:pt x="63" y="417"/>
                </a:lnTo>
                <a:lnTo>
                  <a:pt x="61" y="409"/>
                </a:lnTo>
                <a:lnTo>
                  <a:pt x="54" y="395"/>
                </a:lnTo>
                <a:lnTo>
                  <a:pt x="50" y="376"/>
                </a:lnTo>
                <a:lnTo>
                  <a:pt x="48" y="372"/>
                </a:lnTo>
                <a:lnTo>
                  <a:pt x="48" y="376"/>
                </a:lnTo>
                <a:lnTo>
                  <a:pt x="48" y="388"/>
                </a:lnTo>
                <a:lnTo>
                  <a:pt x="46" y="397"/>
                </a:lnTo>
                <a:lnTo>
                  <a:pt x="44" y="403"/>
                </a:lnTo>
                <a:lnTo>
                  <a:pt x="42" y="395"/>
                </a:lnTo>
                <a:lnTo>
                  <a:pt x="40" y="392"/>
                </a:lnTo>
                <a:lnTo>
                  <a:pt x="36" y="390"/>
                </a:lnTo>
                <a:lnTo>
                  <a:pt x="34" y="390"/>
                </a:lnTo>
                <a:lnTo>
                  <a:pt x="34" y="394"/>
                </a:lnTo>
                <a:lnTo>
                  <a:pt x="36" y="394"/>
                </a:lnTo>
                <a:lnTo>
                  <a:pt x="36" y="399"/>
                </a:lnTo>
                <a:lnTo>
                  <a:pt x="38" y="395"/>
                </a:lnTo>
                <a:lnTo>
                  <a:pt x="38" y="397"/>
                </a:lnTo>
                <a:lnTo>
                  <a:pt x="38" y="403"/>
                </a:lnTo>
                <a:lnTo>
                  <a:pt x="40" y="415"/>
                </a:lnTo>
                <a:lnTo>
                  <a:pt x="38" y="424"/>
                </a:lnTo>
                <a:lnTo>
                  <a:pt x="34" y="403"/>
                </a:lnTo>
                <a:lnTo>
                  <a:pt x="34" y="411"/>
                </a:lnTo>
                <a:lnTo>
                  <a:pt x="38" y="428"/>
                </a:lnTo>
                <a:lnTo>
                  <a:pt x="34" y="455"/>
                </a:lnTo>
                <a:lnTo>
                  <a:pt x="34" y="459"/>
                </a:lnTo>
                <a:lnTo>
                  <a:pt x="34" y="457"/>
                </a:lnTo>
                <a:lnTo>
                  <a:pt x="33" y="451"/>
                </a:lnTo>
                <a:lnTo>
                  <a:pt x="29" y="480"/>
                </a:lnTo>
                <a:lnTo>
                  <a:pt x="31" y="468"/>
                </a:lnTo>
                <a:lnTo>
                  <a:pt x="33" y="465"/>
                </a:lnTo>
                <a:lnTo>
                  <a:pt x="33" y="466"/>
                </a:lnTo>
                <a:lnTo>
                  <a:pt x="34" y="463"/>
                </a:lnTo>
                <a:lnTo>
                  <a:pt x="34" y="488"/>
                </a:lnTo>
                <a:lnTo>
                  <a:pt x="36" y="463"/>
                </a:lnTo>
                <a:lnTo>
                  <a:pt x="36" y="451"/>
                </a:lnTo>
                <a:lnTo>
                  <a:pt x="38" y="449"/>
                </a:lnTo>
                <a:lnTo>
                  <a:pt x="40" y="449"/>
                </a:lnTo>
                <a:lnTo>
                  <a:pt x="42" y="453"/>
                </a:lnTo>
                <a:lnTo>
                  <a:pt x="42" y="457"/>
                </a:lnTo>
                <a:lnTo>
                  <a:pt x="42" y="459"/>
                </a:lnTo>
                <a:lnTo>
                  <a:pt x="46" y="514"/>
                </a:lnTo>
                <a:lnTo>
                  <a:pt x="44" y="549"/>
                </a:lnTo>
                <a:lnTo>
                  <a:pt x="42" y="538"/>
                </a:lnTo>
                <a:lnTo>
                  <a:pt x="42" y="547"/>
                </a:lnTo>
                <a:lnTo>
                  <a:pt x="42" y="553"/>
                </a:lnTo>
                <a:lnTo>
                  <a:pt x="42" y="547"/>
                </a:lnTo>
                <a:lnTo>
                  <a:pt x="38" y="507"/>
                </a:lnTo>
                <a:lnTo>
                  <a:pt x="36" y="478"/>
                </a:lnTo>
                <a:lnTo>
                  <a:pt x="36" y="513"/>
                </a:lnTo>
                <a:lnTo>
                  <a:pt x="44" y="616"/>
                </a:lnTo>
                <a:lnTo>
                  <a:pt x="44" y="637"/>
                </a:lnTo>
                <a:lnTo>
                  <a:pt x="44" y="634"/>
                </a:lnTo>
                <a:lnTo>
                  <a:pt x="40" y="616"/>
                </a:lnTo>
                <a:lnTo>
                  <a:pt x="42" y="628"/>
                </a:lnTo>
                <a:lnTo>
                  <a:pt x="42" y="632"/>
                </a:lnTo>
                <a:lnTo>
                  <a:pt x="40" y="620"/>
                </a:lnTo>
                <a:lnTo>
                  <a:pt x="36" y="597"/>
                </a:lnTo>
                <a:lnTo>
                  <a:pt x="36" y="586"/>
                </a:lnTo>
                <a:lnTo>
                  <a:pt x="36" y="589"/>
                </a:lnTo>
                <a:lnTo>
                  <a:pt x="34" y="576"/>
                </a:lnTo>
                <a:lnTo>
                  <a:pt x="33" y="570"/>
                </a:lnTo>
                <a:lnTo>
                  <a:pt x="34" y="582"/>
                </a:lnTo>
                <a:lnTo>
                  <a:pt x="36" y="599"/>
                </a:lnTo>
                <a:lnTo>
                  <a:pt x="38" y="618"/>
                </a:lnTo>
                <a:lnTo>
                  <a:pt x="42" y="637"/>
                </a:lnTo>
                <a:lnTo>
                  <a:pt x="40" y="637"/>
                </a:lnTo>
                <a:lnTo>
                  <a:pt x="40" y="632"/>
                </a:lnTo>
                <a:lnTo>
                  <a:pt x="40" y="637"/>
                </a:lnTo>
                <a:lnTo>
                  <a:pt x="38" y="635"/>
                </a:lnTo>
                <a:lnTo>
                  <a:pt x="38" y="632"/>
                </a:lnTo>
                <a:lnTo>
                  <a:pt x="36" y="616"/>
                </a:lnTo>
                <a:lnTo>
                  <a:pt x="34" y="599"/>
                </a:lnTo>
                <a:lnTo>
                  <a:pt x="36" y="605"/>
                </a:lnTo>
                <a:lnTo>
                  <a:pt x="36" y="610"/>
                </a:lnTo>
                <a:lnTo>
                  <a:pt x="34" y="605"/>
                </a:lnTo>
                <a:lnTo>
                  <a:pt x="36" y="620"/>
                </a:lnTo>
                <a:lnTo>
                  <a:pt x="38" y="635"/>
                </a:lnTo>
                <a:lnTo>
                  <a:pt x="34" y="634"/>
                </a:lnTo>
                <a:lnTo>
                  <a:pt x="33" y="620"/>
                </a:lnTo>
                <a:lnTo>
                  <a:pt x="29" y="589"/>
                </a:lnTo>
                <a:lnTo>
                  <a:pt x="33" y="624"/>
                </a:lnTo>
                <a:lnTo>
                  <a:pt x="29" y="591"/>
                </a:lnTo>
                <a:lnTo>
                  <a:pt x="31" y="610"/>
                </a:lnTo>
                <a:lnTo>
                  <a:pt x="29" y="605"/>
                </a:lnTo>
                <a:lnTo>
                  <a:pt x="31" y="616"/>
                </a:lnTo>
                <a:lnTo>
                  <a:pt x="33" y="634"/>
                </a:lnTo>
                <a:lnTo>
                  <a:pt x="31" y="634"/>
                </a:lnTo>
                <a:lnTo>
                  <a:pt x="29" y="635"/>
                </a:lnTo>
                <a:lnTo>
                  <a:pt x="29" y="637"/>
                </a:lnTo>
                <a:lnTo>
                  <a:pt x="33" y="643"/>
                </a:lnTo>
                <a:lnTo>
                  <a:pt x="34" y="651"/>
                </a:lnTo>
                <a:lnTo>
                  <a:pt x="33" y="655"/>
                </a:lnTo>
                <a:lnTo>
                  <a:pt x="29" y="655"/>
                </a:lnTo>
                <a:lnTo>
                  <a:pt x="21" y="647"/>
                </a:lnTo>
                <a:lnTo>
                  <a:pt x="15" y="643"/>
                </a:lnTo>
                <a:lnTo>
                  <a:pt x="13" y="645"/>
                </a:lnTo>
                <a:lnTo>
                  <a:pt x="8" y="618"/>
                </a:lnTo>
                <a:lnTo>
                  <a:pt x="10" y="618"/>
                </a:lnTo>
                <a:lnTo>
                  <a:pt x="13" y="614"/>
                </a:lnTo>
                <a:lnTo>
                  <a:pt x="17" y="610"/>
                </a:lnTo>
                <a:lnTo>
                  <a:pt x="13" y="601"/>
                </a:lnTo>
                <a:lnTo>
                  <a:pt x="10" y="607"/>
                </a:lnTo>
                <a:lnTo>
                  <a:pt x="8" y="616"/>
                </a:lnTo>
                <a:lnTo>
                  <a:pt x="0" y="582"/>
                </a:lnTo>
                <a:lnTo>
                  <a:pt x="0" y="584"/>
                </a:lnTo>
                <a:lnTo>
                  <a:pt x="8" y="626"/>
                </a:lnTo>
                <a:lnTo>
                  <a:pt x="10" y="630"/>
                </a:lnTo>
                <a:lnTo>
                  <a:pt x="8" y="632"/>
                </a:lnTo>
                <a:lnTo>
                  <a:pt x="2" y="605"/>
                </a:lnTo>
                <a:lnTo>
                  <a:pt x="6" y="626"/>
                </a:lnTo>
                <a:lnTo>
                  <a:pt x="6" y="637"/>
                </a:lnTo>
                <a:lnTo>
                  <a:pt x="6" y="635"/>
                </a:lnTo>
                <a:lnTo>
                  <a:pt x="4" y="634"/>
                </a:lnTo>
                <a:lnTo>
                  <a:pt x="0" y="632"/>
                </a:lnTo>
                <a:lnTo>
                  <a:pt x="0" y="635"/>
                </a:lnTo>
                <a:lnTo>
                  <a:pt x="4" y="641"/>
                </a:lnTo>
                <a:lnTo>
                  <a:pt x="4" y="643"/>
                </a:lnTo>
                <a:lnTo>
                  <a:pt x="2" y="649"/>
                </a:lnTo>
                <a:lnTo>
                  <a:pt x="0" y="649"/>
                </a:lnTo>
                <a:lnTo>
                  <a:pt x="0" y="653"/>
                </a:lnTo>
                <a:lnTo>
                  <a:pt x="0" y="655"/>
                </a:lnTo>
                <a:lnTo>
                  <a:pt x="0" y="1148"/>
                </a:lnTo>
                <a:lnTo>
                  <a:pt x="1542" y="1148"/>
                </a:lnTo>
                <a:lnTo>
                  <a:pt x="1532" y="1135"/>
                </a:lnTo>
                <a:lnTo>
                  <a:pt x="1530" y="1131"/>
                </a:lnTo>
                <a:lnTo>
                  <a:pt x="1530" y="1123"/>
                </a:lnTo>
                <a:lnTo>
                  <a:pt x="1532" y="1117"/>
                </a:lnTo>
                <a:lnTo>
                  <a:pt x="1536" y="1117"/>
                </a:lnTo>
                <a:lnTo>
                  <a:pt x="1542" y="1121"/>
                </a:lnTo>
                <a:lnTo>
                  <a:pt x="1549" y="1129"/>
                </a:lnTo>
                <a:lnTo>
                  <a:pt x="1553" y="1135"/>
                </a:lnTo>
                <a:lnTo>
                  <a:pt x="1555" y="1138"/>
                </a:lnTo>
                <a:lnTo>
                  <a:pt x="1555" y="1148"/>
                </a:lnTo>
                <a:lnTo>
                  <a:pt x="1570" y="1148"/>
                </a:lnTo>
                <a:lnTo>
                  <a:pt x="1565" y="1138"/>
                </a:lnTo>
                <a:lnTo>
                  <a:pt x="1561" y="1123"/>
                </a:lnTo>
                <a:lnTo>
                  <a:pt x="1563" y="1119"/>
                </a:lnTo>
                <a:lnTo>
                  <a:pt x="1565" y="1115"/>
                </a:lnTo>
                <a:lnTo>
                  <a:pt x="1563" y="1114"/>
                </a:lnTo>
                <a:lnTo>
                  <a:pt x="1561" y="1115"/>
                </a:lnTo>
                <a:lnTo>
                  <a:pt x="1561" y="1112"/>
                </a:lnTo>
                <a:lnTo>
                  <a:pt x="1561" y="1104"/>
                </a:lnTo>
                <a:lnTo>
                  <a:pt x="1565" y="1104"/>
                </a:lnTo>
                <a:lnTo>
                  <a:pt x="1563" y="1098"/>
                </a:lnTo>
                <a:lnTo>
                  <a:pt x="1561" y="1094"/>
                </a:lnTo>
                <a:lnTo>
                  <a:pt x="1557" y="1083"/>
                </a:lnTo>
                <a:lnTo>
                  <a:pt x="1561" y="1079"/>
                </a:lnTo>
                <a:lnTo>
                  <a:pt x="1557" y="1079"/>
                </a:lnTo>
                <a:lnTo>
                  <a:pt x="1557" y="1077"/>
                </a:lnTo>
                <a:lnTo>
                  <a:pt x="1559" y="1077"/>
                </a:lnTo>
                <a:lnTo>
                  <a:pt x="1561" y="1075"/>
                </a:lnTo>
                <a:lnTo>
                  <a:pt x="1561" y="1073"/>
                </a:lnTo>
                <a:lnTo>
                  <a:pt x="1561" y="1075"/>
                </a:lnTo>
                <a:lnTo>
                  <a:pt x="1561" y="1073"/>
                </a:lnTo>
                <a:lnTo>
                  <a:pt x="1559" y="1073"/>
                </a:lnTo>
                <a:lnTo>
                  <a:pt x="1557" y="1073"/>
                </a:lnTo>
                <a:lnTo>
                  <a:pt x="1557" y="1071"/>
                </a:lnTo>
                <a:lnTo>
                  <a:pt x="1555" y="1075"/>
                </a:lnTo>
                <a:lnTo>
                  <a:pt x="1553" y="1077"/>
                </a:lnTo>
                <a:lnTo>
                  <a:pt x="1551" y="1079"/>
                </a:lnTo>
                <a:lnTo>
                  <a:pt x="1553" y="1069"/>
                </a:lnTo>
                <a:lnTo>
                  <a:pt x="1555" y="1066"/>
                </a:lnTo>
                <a:lnTo>
                  <a:pt x="1559" y="1062"/>
                </a:lnTo>
                <a:lnTo>
                  <a:pt x="1557" y="1056"/>
                </a:lnTo>
                <a:lnTo>
                  <a:pt x="1555" y="1048"/>
                </a:lnTo>
                <a:lnTo>
                  <a:pt x="1555" y="1033"/>
                </a:lnTo>
                <a:lnTo>
                  <a:pt x="1553" y="1037"/>
                </a:lnTo>
                <a:lnTo>
                  <a:pt x="1555" y="1031"/>
                </a:lnTo>
                <a:lnTo>
                  <a:pt x="1563" y="1025"/>
                </a:lnTo>
                <a:lnTo>
                  <a:pt x="1565" y="1021"/>
                </a:lnTo>
                <a:lnTo>
                  <a:pt x="1565" y="1019"/>
                </a:lnTo>
                <a:lnTo>
                  <a:pt x="1555" y="1018"/>
                </a:lnTo>
                <a:lnTo>
                  <a:pt x="1557" y="1016"/>
                </a:lnTo>
                <a:lnTo>
                  <a:pt x="1557" y="1014"/>
                </a:lnTo>
                <a:lnTo>
                  <a:pt x="1555" y="1012"/>
                </a:lnTo>
                <a:lnTo>
                  <a:pt x="1553" y="1008"/>
                </a:lnTo>
                <a:lnTo>
                  <a:pt x="1553" y="1004"/>
                </a:lnTo>
                <a:lnTo>
                  <a:pt x="1551" y="1006"/>
                </a:lnTo>
                <a:lnTo>
                  <a:pt x="1551" y="1010"/>
                </a:lnTo>
                <a:lnTo>
                  <a:pt x="1549" y="1016"/>
                </a:lnTo>
                <a:lnTo>
                  <a:pt x="1547" y="1002"/>
                </a:lnTo>
                <a:lnTo>
                  <a:pt x="1555" y="977"/>
                </a:lnTo>
                <a:lnTo>
                  <a:pt x="1559" y="962"/>
                </a:lnTo>
                <a:lnTo>
                  <a:pt x="1582" y="960"/>
                </a:lnTo>
                <a:lnTo>
                  <a:pt x="1624" y="956"/>
                </a:lnTo>
                <a:lnTo>
                  <a:pt x="1624" y="954"/>
                </a:lnTo>
                <a:lnTo>
                  <a:pt x="1622" y="954"/>
                </a:lnTo>
                <a:lnTo>
                  <a:pt x="1617" y="954"/>
                </a:lnTo>
                <a:lnTo>
                  <a:pt x="1609" y="956"/>
                </a:lnTo>
                <a:lnTo>
                  <a:pt x="1594" y="958"/>
                </a:lnTo>
                <a:lnTo>
                  <a:pt x="1592" y="958"/>
                </a:lnTo>
                <a:lnTo>
                  <a:pt x="1590" y="956"/>
                </a:lnTo>
                <a:lnTo>
                  <a:pt x="1588" y="956"/>
                </a:lnTo>
                <a:lnTo>
                  <a:pt x="1574" y="958"/>
                </a:lnTo>
                <a:lnTo>
                  <a:pt x="1563" y="960"/>
                </a:lnTo>
                <a:lnTo>
                  <a:pt x="1559" y="958"/>
                </a:lnTo>
                <a:lnTo>
                  <a:pt x="1561" y="935"/>
                </a:lnTo>
                <a:lnTo>
                  <a:pt x="1561" y="925"/>
                </a:lnTo>
                <a:lnTo>
                  <a:pt x="1563" y="916"/>
                </a:lnTo>
                <a:lnTo>
                  <a:pt x="1565" y="904"/>
                </a:lnTo>
                <a:lnTo>
                  <a:pt x="1561" y="898"/>
                </a:lnTo>
                <a:lnTo>
                  <a:pt x="1561" y="900"/>
                </a:lnTo>
                <a:lnTo>
                  <a:pt x="1559" y="906"/>
                </a:lnTo>
                <a:lnTo>
                  <a:pt x="1557" y="929"/>
                </a:lnTo>
                <a:lnTo>
                  <a:pt x="1557" y="950"/>
                </a:lnTo>
                <a:lnTo>
                  <a:pt x="1542" y="946"/>
                </a:lnTo>
                <a:lnTo>
                  <a:pt x="1536" y="946"/>
                </a:lnTo>
                <a:lnTo>
                  <a:pt x="1538" y="946"/>
                </a:lnTo>
                <a:lnTo>
                  <a:pt x="1536" y="946"/>
                </a:lnTo>
                <a:lnTo>
                  <a:pt x="1534" y="946"/>
                </a:lnTo>
                <a:lnTo>
                  <a:pt x="1536" y="941"/>
                </a:lnTo>
                <a:lnTo>
                  <a:pt x="1536" y="939"/>
                </a:lnTo>
                <a:lnTo>
                  <a:pt x="1536" y="937"/>
                </a:lnTo>
                <a:lnTo>
                  <a:pt x="1534" y="937"/>
                </a:lnTo>
                <a:lnTo>
                  <a:pt x="1532" y="939"/>
                </a:lnTo>
                <a:lnTo>
                  <a:pt x="1532" y="937"/>
                </a:lnTo>
                <a:lnTo>
                  <a:pt x="1536" y="935"/>
                </a:lnTo>
                <a:lnTo>
                  <a:pt x="1536" y="933"/>
                </a:lnTo>
                <a:lnTo>
                  <a:pt x="1536" y="931"/>
                </a:lnTo>
                <a:lnTo>
                  <a:pt x="1540" y="929"/>
                </a:lnTo>
                <a:lnTo>
                  <a:pt x="1536" y="927"/>
                </a:lnTo>
                <a:lnTo>
                  <a:pt x="1540" y="925"/>
                </a:lnTo>
                <a:lnTo>
                  <a:pt x="1536" y="923"/>
                </a:lnTo>
                <a:lnTo>
                  <a:pt x="1538" y="922"/>
                </a:lnTo>
                <a:lnTo>
                  <a:pt x="1538" y="920"/>
                </a:lnTo>
                <a:lnTo>
                  <a:pt x="1538" y="916"/>
                </a:lnTo>
                <a:lnTo>
                  <a:pt x="1538" y="918"/>
                </a:lnTo>
                <a:lnTo>
                  <a:pt x="1538" y="916"/>
                </a:lnTo>
                <a:lnTo>
                  <a:pt x="1540" y="914"/>
                </a:lnTo>
                <a:lnTo>
                  <a:pt x="1540" y="910"/>
                </a:lnTo>
                <a:lnTo>
                  <a:pt x="1538" y="908"/>
                </a:lnTo>
                <a:lnTo>
                  <a:pt x="1536" y="910"/>
                </a:lnTo>
                <a:lnTo>
                  <a:pt x="1538" y="910"/>
                </a:lnTo>
                <a:lnTo>
                  <a:pt x="1536" y="914"/>
                </a:lnTo>
                <a:lnTo>
                  <a:pt x="1534" y="914"/>
                </a:lnTo>
                <a:lnTo>
                  <a:pt x="1530" y="914"/>
                </a:lnTo>
                <a:lnTo>
                  <a:pt x="1532" y="912"/>
                </a:lnTo>
                <a:lnTo>
                  <a:pt x="1530" y="912"/>
                </a:lnTo>
                <a:lnTo>
                  <a:pt x="1530" y="906"/>
                </a:lnTo>
                <a:lnTo>
                  <a:pt x="1530" y="902"/>
                </a:lnTo>
                <a:lnTo>
                  <a:pt x="1532" y="898"/>
                </a:lnTo>
                <a:lnTo>
                  <a:pt x="1530" y="898"/>
                </a:lnTo>
                <a:lnTo>
                  <a:pt x="1534" y="895"/>
                </a:lnTo>
                <a:lnTo>
                  <a:pt x="1534" y="891"/>
                </a:lnTo>
                <a:lnTo>
                  <a:pt x="1528" y="897"/>
                </a:lnTo>
                <a:lnTo>
                  <a:pt x="1530" y="891"/>
                </a:lnTo>
                <a:lnTo>
                  <a:pt x="1532" y="883"/>
                </a:lnTo>
                <a:lnTo>
                  <a:pt x="1530" y="883"/>
                </a:lnTo>
                <a:lnTo>
                  <a:pt x="1530" y="881"/>
                </a:lnTo>
                <a:lnTo>
                  <a:pt x="1530" y="879"/>
                </a:lnTo>
                <a:lnTo>
                  <a:pt x="1532" y="874"/>
                </a:lnTo>
                <a:lnTo>
                  <a:pt x="1536" y="864"/>
                </a:lnTo>
                <a:lnTo>
                  <a:pt x="1540" y="862"/>
                </a:lnTo>
                <a:lnTo>
                  <a:pt x="1544" y="862"/>
                </a:lnTo>
                <a:lnTo>
                  <a:pt x="1546" y="860"/>
                </a:lnTo>
                <a:lnTo>
                  <a:pt x="1538" y="856"/>
                </a:lnTo>
                <a:lnTo>
                  <a:pt x="1536" y="852"/>
                </a:lnTo>
                <a:lnTo>
                  <a:pt x="1540" y="845"/>
                </a:lnTo>
                <a:lnTo>
                  <a:pt x="1540" y="843"/>
                </a:lnTo>
                <a:lnTo>
                  <a:pt x="1538" y="843"/>
                </a:lnTo>
                <a:lnTo>
                  <a:pt x="1532" y="847"/>
                </a:lnTo>
                <a:lnTo>
                  <a:pt x="1528" y="841"/>
                </a:lnTo>
                <a:lnTo>
                  <a:pt x="1530" y="839"/>
                </a:lnTo>
                <a:lnTo>
                  <a:pt x="1534" y="837"/>
                </a:lnTo>
                <a:lnTo>
                  <a:pt x="1532" y="835"/>
                </a:lnTo>
                <a:lnTo>
                  <a:pt x="1526" y="831"/>
                </a:lnTo>
                <a:lnTo>
                  <a:pt x="1522" y="829"/>
                </a:lnTo>
                <a:lnTo>
                  <a:pt x="1524" y="824"/>
                </a:lnTo>
                <a:lnTo>
                  <a:pt x="1526" y="822"/>
                </a:lnTo>
                <a:lnTo>
                  <a:pt x="1530" y="822"/>
                </a:lnTo>
                <a:lnTo>
                  <a:pt x="1532" y="824"/>
                </a:lnTo>
                <a:lnTo>
                  <a:pt x="1534" y="827"/>
                </a:lnTo>
                <a:lnTo>
                  <a:pt x="1536" y="826"/>
                </a:lnTo>
                <a:lnTo>
                  <a:pt x="1532" y="820"/>
                </a:lnTo>
                <a:lnTo>
                  <a:pt x="1532" y="818"/>
                </a:lnTo>
                <a:lnTo>
                  <a:pt x="1530" y="814"/>
                </a:lnTo>
                <a:lnTo>
                  <a:pt x="1530" y="812"/>
                </a:lnTo>
                <a:lnTo>
                  <a:pt x="1532" y="812"/>
                </a:lnTo>
                <a:lnTo>
                  <a:pt x="1534" y="810"/>
                </a:lnTo>
                <a:lnTo>
                  <a:pt x="1534" y="808"/>
                </a:lnTo>
                <a:lnTo>
                  <a:pt x="1532" y="806"/>
                </a:lnTo>
                <a:lnTo>
                  <a:pt x="1528" y="806"/>
                </a:lnTo>
                <a:lnTo>
                  <a:pt x="1530" y="801"/>
                </a:lnTo>
                <a:lnTo>
                  <a:pt x="1532" y="799"/>
                </a:lnTo>
                <a:lnTo>
                  <a:pt x="1536" y="799"/>
                </a:lnTo>
                <a:lnTo>
                  <a:pt x="1544" y="797"/>
                </a:lnTo>
                <a:lnTo>
                  <a:pt x="1547" y="795"/>
                </a:lnTo>
                <a:lnTo>
                  <a:pt x="1549" y="793"/>
                </a:lnTo>
                <a:lnTo>
                  <a:pt x="1546" y="781"/>
                </a:lnTo>
                <a:lnTo>
                  <a:pt x="1546" y="774"/>
                </a:lnTo>
                <a:lnTo>
                  <a:pt x="1547" y="774"/>
                </a:lnTo>
                <a:lnTo>
                  <a:pt x="1551" y="774"/>
                </a:lnTo>
                <a:lnTo>
                  <a:pt x="1557" y="770"/>
                </a:lnTo>
                <a:lnTo>
                  <a:pt x="1563" y="762"/>
                </a:lnTo>
                <a:lnTo>
                  <a:pt x="1565" y="758"/>
                </a:lnTo>
                <a:lnTo>
                  <a:pt x="1563" y="760"/>
                </a:lnTo>
                <a:lnTo>
                  <a:pt x="1559" y="758"/>
                </a:lnTo>
                <a:lnTo>
                  <a:pt x="1551" y="753"/>
                </a:lnTo>
                <a:lnTo>
                  <a:pt x="1557" y="737"/>
                </a:lnTo>
                <a:lnTo>
                  <a:pt x="1561" y="728"/>
                </a:lnTo>
                <a:lnTo>
                  <a:pt x="1563" y="722"/>
                </a:lnTo>
                <a:lnTo>
                  <a:pt x="1565" y="722"/>
                </a:lnTo>
                <a:lnTo>
                  <a:pt x="1572" y="720"/>
                </a:lnTo>
                <a:lnTo>
                  <a:pt x="1574" y="720"/>
                </a:lnTo>
                <a:lnTo>
                  <a:pt x="1574" y="716"/>
                </a:lnTo>
                <a:lnTo>
                  <a:pt x="1572" y="708"/>
                </a:lnTo>
                <a:lnTo>
                  <a:pt x="1567" y="699"/>
                </a:lnTo>
                <a:lnTo>
                  <a:pt x="1567" y="714"/>
                </a:lnTo>
                <a:lnTo>
                  <a:pt x="1565" y="718"/>
                </a:lnTo>
                <a:lnTo>
                  <a:pt x="1563" y="705"/>
                </a:lnTo>
                <a:lnTo>
                  <a:pt x="1563" y="697"/>
                </a:lnTo>
                <a:lnTo>
                  <a:pt x="1563" y="691"/>
                </a:lnTo>
                <a:lnTo>
                  <a:pt x="1567" y="682"/>
                </a:lnTo>
                <a:lnTo>
                  <a:pt x="1572" y="685"/>
                </a:lnTo>
                <a:lnTo>
                  <a:pt x="1576" y="687"/>
                </a:lnTo>
                <a:lnTo>
                  <a:pt x="1580" y="687"/>
                </a:lnTo>
                <a:lnTo>
                  <a:pt x="1586" y="683"/>
                </a:lnTo>
                <a:lnTo>
                  <a:pt x="1588" y="678"/>
                </a:lnTo>
                <a:lnTo>
                  <a:pt x="1586" y="672"/>
                </a:lnTo>
                <a:lnTo>
                  <a:pt x="1576" y="660"/>
                </a:lnTo>
                <a:lnTo>
                  <a:pt x="1574" y="657"/>
                </a:lnTo>
                <a:lnTo>
                  <a:pt x="1580" y="658"/>
                </a:lnTo>
                <a:lnTo>
                  <a:pt x="1586" y="664"/>
                </a:lnTo>
                <a:lnTo>
                  <a:pt x="1590" y="670"/>
                </a:lnTo>
                <a:lnTo>
                  <a:pt x="1592" y="672"/>
                </a:lnTo>
                <a:lnTo>
                  <a:pt x="1594" y="670"/>
                </a:lnTo>
                <a:lnTo>
                  <a:pt x="1597" y="666"/>
                </a:lnTo>
                <a:lnTo>
                  <a:pt x="1603" y="662"/>
                </a:lnTo>
                <a:lnTo>
                  <a:pt x="1605" y="658"/>
                </a:lnTo>
                <a:lnTo>
                  <a:pt x="1605" y="657"/>
                </a:lnTo>
                <a:lnTo>
                  <a:pt x="1601" y="653"/>
                </a:lnTo>
                <a:lnTo>
                  <a:pt x="1597" y="649"/>
                </a:lnTo>
                <a:lnTo>
                  <a:pt x="1595" y="649"/>
                </a:lnTo>
                <a:lnTo>
                  <a:pt x="1594" y="651"/>
                </a:lnTo>
                <a:lnTo>
                  <a:pt x="1592" y="651"/>
                </a:lnTo>
                <a:lnTo>
                  <a:pt x="1588" y="649"/>
                </a:lnTo>
                <a:lnTo>
                  <a:pt x="1580" y="637"/>
                </a:lnTo>
                <a:lnTo>
                  <a:pt x="1580" y="634"/>
                </a:lnTo>
                <a:lnTo>
                  <a:pt x="1582" y="628"/>
                </a:lnTo>
                <a:lnTo>
                  <a:pt x="1588" y="626"/>
                </a:lnTo>
                <a:lnTo>
                  <a:pt x="1590" y="626"/>
                </a:lnTo>
                <a:lnTo>
                  <a:pt x="1594" y="626"/>
                </a:lnTo>
                <a:lnTo>
                  <a:pt x="1599" y="622"/>
                </a:lnTo>
                <a:lnTo>
                  <a:pt x="1613" y="609"/>
                </a:lnTo>
                <a:lnTo>
                  <a:pt x="1617" y="603"/>
                </a:lnTo>
                <a:lnTo>
                  <a:pt x="1615" y="597"/>
                </a:lnTo>
                <a:lnTo>
                  <a:pt x="1611" y="591"/>
                </a:lnTo>
                <a:lnTo>
                  <a:pt x="1607" y="587"/>
                </a:lnTo>
                <a:lnTo>
                  <a:pt x="1605" y="587"/>
                </a:lnTo>
                <a:lnTo>
                  <a:pt x="1607" y="576"/>
                </a:lnTo>
                <a:lnTo>
                  <a:pt x="1605" y="561"/>
                </a:lnTo>
                <a:lnTo>
                  <a:pt x="1607" y="553"/>
                </a:lnTo>
                <a:lnTo>
                  <a:pt x="1611" y="545"/>
                </a:lnTo>
                <a:lnTo>
                  <a:pt x="1613" y="538"/>
                </a:lnTo>
                <a:lnTo>
                  <a:pt x="1613" y="534"/>
                </a:lnTo>
                <a:lnTo>
                  <a:pt x="1613" y="528"/>
                </a:lnTo>
                <a:lnTo>
                  <a:pt x="1611" y="522"/>
                </a:lnTo>
                <a:lnTo>
                  <a:pt x="1609" y="520"/>
                </a:lnTo>
                <a:lnTo>
                  <a:pt x="1605" y="520"/>
                </a:lnTo>
                <a:lnTo>
                  <a:pt x="1601" y="522"/>
                </a:lnTo>
                <a:lnTo>
                  <a:pt x="1597" y="522"/>
                </a:lnTo>
                <a:lnTo>
                  <a:pt x="1595" y="518"/>
                </a:lnTo>
                <a:lnTo>
                  <a:pt x="1595" y="513"/>
                </a:lnTo>
                <a:lnTo>
                  <a:pt x="1595" y="509"/>
                </a:lnTo>
                <a:lnTo>
                  <a:pt x="1597" y="503"/>
                </a:lnTo>
                <a:lnTo>
                  <a:pt x="1594" y="493"/>
                </a:lnTo>
                <a:lnTo>
                  <a:pt x="1590" y="490"/>
                </a:lnTo>
                <a:lnTo>
                  <a:pt x="1584" y="490"/>
                </a:lnTo>
                <a:lnTo>
                  <a:pt x="1584" y="491"/>
                </a:lnTo>
                <a:lnTo>
                  <a:pt x="1582" y="495"/>
                </a:lnTo>
                <a:lnTo>
                  <a:pt x="1580" y="507"/>
                </a:lnTo>
                <a:lnTo>
                  <a:pt x="1576" y="518"/>
                </a:lnTo>
                <a:lnTo>
                  <a:pt x="1576" y="522"/>
                </a:lnTo>
                <a:lnTo>
                  <a:pt x="1578" y="526"/>
                </a:lnTo>
                <a:lnTo>
                  <a:pt x="1586" y="528"/>
                </a:lnTo>
                <a:lnTo>
                  <a:pt x="1592" y="532"/>
                </a:lnTo>
                <a:lnTo>
                  <a:pt x="1592" y="536"/>
                </a:lnTo>
                <a:lnTo>
                  <a:pt x="1592" y="541"/>
                </a:lnTo>
                <a:lnTo>
                  <a:pt x="1588" y="539"/>
                </a:lnTo>
                <a:lnTo>
                  <a:pt x="1588" y="541"/>
                </a:lnTo>
                <a:lnTo>
                  <a:pt x="1590" y="543"/>
                </a:lnTo>
                <a:lnTo>
                  <a:pt x="1588" y="545"/>
                </a:lnTo>
                <a:lnTo>
                  <a:pt x="1586" y="545"/>
                </a:lnTo>
                <a:lnTo>
                  <a:pt x="1588" y="547"/>
                </a:lnTo>
                <a:lnTo>
                  <a:pt x="1588" y="549"/>
                </a:lnTo>
                <a:lnTo>
                  <a:pt x="1584" y="547"/>
                </a:lnTo>
                <a:lnTo>
                  <a:pt x="1586" y="551"/>
                </a:lnTo>
                <a:lnTo>
                  <a:pt x="1586" y="553"/>
                </a:lnTo>
                <a:lnTo>
                  <a:pt x="1582" y="551"/>
                </a:lnTo>
                <a:lnTo>
                  <a:pt x="1582" y="549"/>
                </a:lnTo>
                <a:lnTo>
                  <a:pt x="1582" y="545"/>
                </a:lnTo>
                <a:lnTo>
                  <a:pt x="1582" y="543"/>
                </a:lnTo>
                <a:lnTo>
                  <a:pt x="1580" y="543"/>
                </a:lnTo>
                <a:lnTo>
                  <a:pt x="1580" y="545"/>
                </a:lnTo>
                <a:lnTo>
                  <a:pt x="1578" y="547"/>
                </a:lnTo>
                <a:lnTo>
                  <a:pt x="1576" y="549"/>
                </a:lnTo>
                <a:lnTo>
                  <a:pt x="1578" y="551"/>
                </a:lnTo>
                <a:lnTo>
                  <a:pt x="1580" y="553"/>
                </a:lnTo>
                <a:lnTo>
                  <a:pt x="1582" y="555"/>
                </a:lnTo>
                <a:lnTo>
                  <a:pt x="1582" y="557"/>
                </a:lnTo>
                <a:lnTo>
                  <a:pt x="1580" y="557"/>
                </a:lnTo>
                <a:lnTo>
                  <a:pt x="1578" y="555"/>
                </a:lnTo>
                <a:lnTo>
                  <a:pt x="1576" y="551"/>
                </a:lnTo>
                <a:lnTo>
                  <a:pt x="1572" y="547"/>
                </a:lnTo>
                <a:lnTo>
                  <a:pt x="1572" y="549"/>
                </a:lnTo>
                <a:lnTo>
                  <a:pt x="1576" y="553"/>
                </a:lnTo>
                <a:lnTo>
                  <a:pt x="1576" y="557"/>
                </a:lnTo>
                <a:lnTo>
                  <a:pt x="1569" y="559"/>
                </a:lnTo>
                <a:lnTo>
                  <a:pt x="1565" y="561"/>
                </a:lnTo>
                <a:lnTo>
                  <a:pt x="1563" y="549"/>
                </a:lnTo>
                <a:lnTo>
                  <a:pt x="1565" y="541"/>
                </a:lnTo>
                <a:lnTo>
                  <a:pt x="1565" y="526"/>
                </a:lnTo>
                <a:lnTo>
                  <a:pt x="1565" y="522"/>
                </a:lnTo>
                <a:lnTo>
                  <a:pt x="1563" y="522"/>
                </a:lnTo>
                <a:lnTo>
                  <a:pt x="1561" y="530"/>
                </a:lnTo>
                <a:lnTo>
                  <a:pt x="1561" y="536"/>
                </a:lnTo>
                <a:lnTo>
                  <a:pt x="1561" y="547"/>
                </a:lnTo>
                <a:lnTo>
                  <a:pt x="1561" y="555"/>
                </a:lnTo>
                <a:lnTo>
                  <a:pt x="1561" y="557"/>
                </a:lnTo>
                <a:lnTo>
                  <a:pt x="1559" y="557"/>
                </a:lnTo>
                <a:lnTo>
                  <a:pt x="1557" y="549"/>
                </a:lnTo>
                <a:lnTo>
                  <a:pt x="1557" y="545"/>
                </a:lnTo>
                <a:lnTo>
                  <a:pt x="1557" y="547"/>
                </a:lnTo>
                <a:lnTo>
                  <a:pt x="1555" y="553"/>
                </a:lnTo>
                <a:lnTo>
                  <a:pt x="1559" y="559"/>
                </a:lnTo>
                <a:lnTo>
                  <a:pt x="1561" y="572"/>
                </a:lnTo>
                <a:lnTo>
                  <a:pt x="1555" y="553"/>
                </a:lnTo>
                <a:lnTo>
                  <a:pt x="1551" y="534"/>
                </a:lnTo>
                <a:lnTo>
                  <a:pt x="1549" y="520"/>
                </a:lnTo>
                <a:lnTo>
                  <a:pt x="1547" y="511"/>
                </a:lnTo>
                <a:lnTo>
                  <a:pt x="1547" y="499"/>
                </a:lnTo>
                <a:lnTo>
                  <a:pt x="1546" y="488"/>
                </a:lnTo>
                <a:lnTo>
                  <a:pt x="1546" y="503"/>
                </a:lnTo>
                <a:lnTo>
                  <a:pt x="1546" y="499"/>
                </a:lnTo>
                <a:lnTo>
                  <a:pt x="1546" y="484"/>
                </a:lnTo>
                <a:lnTo>
                  <a:pt x="1546" y="486"/>
                </a:lnTo>
                <a:lnTo>
                  <a:pt x="1544" y="484"/>
                </a:lnTo>
                <a:lnTo>
                  <a:pt x="1544" y="478"/>
                </a:lnTo>
                <a:lnTo>
                  <a:pt x="1544" y="482"/>
                </a:lnTo>
                <a:lnTo>
                  <a:pt x="1542" y="461"/>
                </a:lnTo>
                <a:lnTo>
                  <a:pt x="1542" y="459"/>
                </a:lnTo>
                <a:lnTo>
                  <a:pt x="1540" y="461"/>
                </a:lnTo>
                <a:lnTo>
                  <a:pt x="1540" y="463"/>
                </a:lnTo>
                <a:lnTo>
                  <a:pt x="1540" y="468"/>
                </a:lnTo>
                <a:lnTo>
                  <a:pt x="1540" y="461"/>
                </a:lnTo>
                <a:lnTo>
                  <a:pt x="1540" y="453"/>
                </a:lnTo>
                <a:lnTo>
                  <a:pt x="1538" y="442"/>
                </a:lnTo>
                <a:lnTo>
                  <a:pt x="1538" y="438"/>
                </a:lnTo>
                <a:lnTo>
                  <a:pt x="1536" y="434"/>
                </a:lnTo>
                <a:lnTo>
                  <a:pt x="1536" y="438"/>
                </a:lnTo>
                <a:lnTo>
                  <a:pt x="1534" y="453"/>
                </a:lnTo>
                <a:lnTo>
                  <a:pt x="1534" y="466"/>
                </a:lnTo>
                <a:lnTo>
                  <a:pt x="1534" y="482"/>
                </a:lnTo>
                <a:lnTo>
                  <a:pt x="1534" y="486"/>
                </a:lnTo>
                <a:lnTo>
                  <a:pt x="1536" y="472"/>
                </a:lnTo>
                <a:lnTo>
                  <a:pt x="1538" y="465"/>
                </a:lnTo>
                <a:lnTo>
                  <a:pt x="1538" y="472"/>
                </a:lnTo>
                <a:lnTo>
                  <a:pt x="1538" y="480"/>
                </a:lnTo>
                <a:lnTo>
                  <a:pt x="1540" y="476"/>
                </a:lnTo>
                <a:lnTo>
                  <a:pt x="1540" y="478"/>
                </a:lnTo>
                <a:lnTo>
                  <a:pt x="1540" y="486"/>
                </a:lnTo>
                <a:lnTo>
                  <a:pt x="1538" y="490"/>
                </a:lnTo>
                <a:lnTo>
                  <a:pt x="1538" y="480"/>
                </a:lnTo>
                <a:lnTo>
                  <a:pt x="1538" y="476"/>
                </a:lnTo>
                <a:lnTo>
                  <a:pt x="1538" y="480"/>
                </a:lnTo>
                <a:lnTo>
                  <a:pt x="1536" y="497"/>
                </a:lnTo>
                <a:lnTo>
                  <a:pt x="1536" y="507"/>
                </a:lnTo>
                <a:lnTo>
                  <a:pt x="1540" y="511"/>
                </a:lnTo>
                <a:lnTo>
                  <a:pt x="1542" y="513"/>
                </a:lnTo>
                <a:lnTo>
                  <a:pt x="1546" y="513"/>
                </a:lnTo>
                <a:lnTo>
                  <a:pt x="1546" y="522"/>
                </a:lnTo>
                <a:lnTo>
                  <a:pt x="1544" y="530"/>
                </a:lnTo>
                <a:lnTo>
                  <a:pt x="1538" y="514"/>
                </a:lnTo>
                <a:lnTo>
                  <a:pt x="1542" y="557"/>
                </a:lnTo>
                <a:lnTo>
                  <a:pt x="1546" y="618"/>
                </a:lnTo>
                <a:lnTo>
                  <a:pt x="1546" y="639"/>
                </a:lnTo>
                <a:lnTo>
                  <a:pt x="1540" y="566"/>
                </a:lnTo>
                <a:lnTo>
                  <a:pt x="1536" y="511"/>
                </a:lnTo>
                <a:lnTo>
                  <a:pt x="1534" y="507"/>
                </a:lnTo>
                <a:lnTo>
                  <a:pt x="1530" y="497"/>
                </a:lnTo>
                <a:lnTo>
                  <a:pt x="1528" y="482"/>
                </a:lnTo>
                <a:lnTo>
                  <a:pt x="1528" y="468"/>
                </a:lnTo>
                <a:lnTo>
                  <a:pt x="1530" y="463"/>
                </a:lnTo>
                <a:lnTo>
                  <a:pt x="1528" y="447"/>
                </a:lnTo>
                <a:lnTo>
                  <a:pt x="1526" y="451"/>
                </a:lnTo>
                <a:lnTo>
                  <a:pt x="1526" y="447"/>
                </a:lnTo>
                <a:lnTo>
                  <a:pt x="1526" y="438"/>
                </a:lnTo>
                <a:lnTo>
                  <a:pt x="1524" y="430"/>
                </a:lnTo>
                <a:lnTo>
                  <a:pt x="1522" y="438"/>
                </a:lnTo>
                <a:lnTo>
                  <a:pt x="1522" y="451"/>
                </a:lnTo>
                <a:lnTo>
                  <a:pt x="1522" y="442"/>
                </a:lnTo>
                <a:lnTo>
                  <a:pt x="1522" y="443"/>
                </a:lnTo>
                <a:lnTo>
                  <a:pt x="1521" y="443"/>
                </a:lnTo>
                <a:lnTo>
                  <a:pt x="1522" y="440"/>
                </a:lnTo>
                <a:lnTo>
                  <a:pt x="1522" y="436"/>
                </a:lnTo>
                <a:lnTo>
                  <a:pt x="1521" y="420"/>
                </a:lnTo>
                <a:lnTo>
                  <a:pt x="1519" y="413"/>
                </a:lnTo>
                <a:lnTo>
                  <a:pt x="1519" y="417"/>
                </a:lnTo>
                <a:lnTo>
                  <a:pt x="1519" y="407"/>
                </a:lnTo>
                <a:lnTo>
                  <a:pt x="1517" y="392"/>
                </a:lnTo>
                <a:lnTo>
                  <a:pt x="1517" y="394"/>
                </a:lnTo>
                <a:lnTo>
                  <a:pt x="1519" y="409"/>
                </a:lnTo>
                <a:lnTo>
                  <a:pt x="1519" y="442"/>
                </a:lnTo>
                <a:lnTo>
                  <a:pt x="1519" y="449"/>
                </a:lnTo>
                <a:lnTo>
                  <a:pt x="1521" y="445"/>
                </a:lnTo>
                <a:lnTo>
                  <a:pt x="1521" y="453"/>
                </a:lnTo>
                <a:lnTo>
                  <a:pt x="1521" y="436"/>
                </a:lnTo>
                <a:lnTo>
                  <a:pt x="1522" y="468"/>
                </a:lnTo>
                <a:lnTo>
                  <a:pt x="1524" y="503"/>
                </a:lnTo>
                <a:lnTo>
                  <a:pt x="1522" y="472"/>
                </a:lnTo>
                <a:lnTo>
                  <a:pt x="1522" y="466"/>
                </a:lnTo>
                <a:lnTo>
                  <a:pt x="1522" y="470"/>
                </a:lnTo>
                <a:lnTo>
                  <a:pt x="1522" y="490"/>
                </a:lnTo>
                <a:lnTo>
                  <a:pt x="1524" y="528"/>
                </a:lnTo>
                <a:lnTo>
                  <a:pt x="1526" y="534"/>
                </a:lnTo>
                <a:lnTo>
                  <a:pt x="1526" y="528"/>
                </a:lnTo>
                <a:lnTo>
                  <a:pt x="1524" y="516"/>
                </a:lnTo>
                <a:lnTo>
                  <a:pt x="1524" y="507"/>
                </a:lnTo>
                <a:lnTo>
                  <a:pt x="1526" y="514"/>
                </a:lnTo>
                <a:lnTo>
                  <a:pt x="1526" y="524"/>
                </a:lnTo>
                <a:lnTo>
                  <a:pt x="1526" y="538"/>
                </a:lnTo>
                <a:lnTo>
                  <a:pt x="1526" y="526"/>
                </a:lnTo>
                <a:lnTo>
                  <a:pt x="1526" y="547"/>
                </a:lnTo>
                <a:lnTo>
                  <a:pt x="1530" y="566"/>
                </a:lnTo>
                <a:lnTo>
                  <a:pt x="1530" y="568"/>
                </a:lnTo>
                <a:lnTo>
                  <a:pt x="1532" y="591"/>
                </a:lnTo>
                <a:lnTo>
                  <a:pt x="1526" y="557"/>
                </a:lnTo>
                <a:lnTo>
                  <a:pt x="1524" y="524"/>
                </a:lnTo>
                <a:lnTo>
                  <a:pt x="1522" y="505"/>
                </a:lnTo>
                <a:lnTo>
                  <a:pt x="1522" y="503"/>
                </a:lnTo>
                <a:lnTo>
                  <a:pt x="1522" y="495"/>
                </a:lnTo>
                <a:lnTo>
                  <a:pt x="1521" y="465"/>
                </a:lnTo>
                <a:lnTo>
                  <a:pt x="1521" y="488"/>
                </a:lnTo>
                <a:lnTo>
                  <a:pt x="1521" y="480"/>
                </a:lnTo>
                <a:lnTo>
                  <a:pt x="1519" y="451"/>
                </a:lnTo>
                <a:lnTo>
                  <a:pt x="1519" y="474"/>
                </a:lnTo>
                <a:lnTo>
                  <a:pt x="1519" y="470"/>
                </a:lnTo>
                <a:lnTo>
                  <a:pt x="1517" y="443"/>
                </a:lnTo>
                <a:lnTo>
                  <a:pt x="1517" y="447"/>
                </a:lnTo>
                <a:lnTo>
                  <a:pt x="1517" y="445"/>
                </a:lnTo>
                <a:lnTo>
                  <a:pt x="1515" y="436"/>
                </a:lnTo>
                <a:lnTo>
                  <a:pt x="1517" y="440"/>
                </a:lnTo>
                <a:lnTo>
                  <a:pt x="1513" y="407"/>
                </a:lnTo>
                <a:lnTo>
                  <a:pt x="1513" y="405"/>
                </a:lnTo>
                <a:lnTo>
                  <a:pt x="1513" y="407"/>
                </a:lnTo>
                <a:lnTo>
                  <a:pt x="1511" y="394"/>
                </a:lnTo>
                <a:lnTo>
                  <a:pt x="1511" y="382"/>
                </a:lnTo>
                <a:lnTo>
                  <a:pt x="1511" y="374"/>
                </a:lnTo>
                <a:lnTo>
                  <a:pt x="1507" y="369"/>
                </a:lnTo>
                <a:lnTo>
                  <a:pt x="1505" y="363"/>
                </a:lnTo>
                <a:lnTo>
                  <a:pt x="1507" y="376"/>
                </a:lnTo>
                <a:lnTo>
                  <a:pt x="1505" y="359"/>
                </a:lnTo>
                <a:lnTo>
                  <a:pt x="1503" y="357"/>
                </a:lnTo>
                <a:lnTo>
                  <a:pt x="1503" y="361"/>
                </a:lnTo>
                <a:lnTo>
                  <a:pt x="1503" y="353"/>
                </a:lnTo>
                <a:lnTo>
                  <a:pt x="1507" y="480"/>
                </a:lnTo>
                <a:lnTo>
                  <a:pt x="1501" y="338"/>
                </a:lnTo>
                <a:lnTo>
                  <a:pt x="1501" y="332"/>
                </a:lnTo>
                <a:lnTo>
                  <a:pt x="1501" y="305"/>
                </a:lnTo>
                <a:lnTo>
                  <a:pt x="1501" y="324"/>
                </a:lnTo>
                <a:lnTo>
                  <a:pt x="1503" y="280"/>
                </a:lnTo>
                <a:lnTo>
                  <a:pt x="1505" y="361"/>
                </a:lnTo>
                <a:lnTo>
                  <a:pt x="1507" y="369"/>
                </a:lnTo>
                <a:lnTo>
                  <a:pt x="1507" y="349"/>
                </a:lnTo>
                <a:lnTo>
                  <a:pt x="1505" y="330"/>
                </a:lnTo>
                <a:lnTo>
                  <a:pt x="1507" y="340"/>
                </a:lnTo>
                <a:lnTo>
                  <a:pt x="1511" y="369"/>
                </a:lnTo>
                <a:lnTo>
                  <a:pt x="1511" y="372"/>
                </a:lnTo>
                <a:lnTo>
                  <a:pt x="1505" y="305"/>
                </a:lnTo>
                <a:lnTo>
                  <a:pt x="1503" y="274"/>
                </a:lnTo>
                <a:lnTo>
                  <a:pt x="1505" y="299"/>
                </a:lnTo>
                <a:lnTo>
                  <a:pt x="1503" y="244"/>
                </a:lnTo>
                <a:lnTo>
                  <a:pt x="1503" y="240"/>
                </a:lnTo>
                <a:lnTo>
                  <a:pt x="1503" y="246"/>
                </a:lnTo>
                <a:lnTo>
                  <a:pt x="1503" y="261"/>
                </a:lnTo>
                <a:lnTo>
                  <a:pt x="1505" y="286"/>
                </a:lnTo>
                <a:lnTo>
                  <a:pt x="1505" y="290"/>
                </a:lnTo>
                <a:lnTo>
                  <a:pt x="1505" y="282"/>
                </a:lnTo>
                <a:lnTo>
                  <a:pt x="1507" y="305"/>
                </a:lnTo>
                <a:lnTo>
                  <a:pt x="1507" y="321"/>
                </a:lnTo>
                <a:lnTo>
                  <a:pt x="1507" y="326"/>
                </a:lnTo>
                <a:lnTo>
                  <a:pt x="1511" y="324"/>
                </a:lnTo>
                <a:lnTo>
                  <a:pt x="1511" y="326"/>
                </a:lnTo>
                <a:lnTo>
                  <a:pt x="1511" y="346"/>
                </a:lnTo>
                <a:lnTo>
                  <a:pt x="1513" y="365"/>
                </a:lnTo>
                <a:lnTo>
                  <a:pt x="1513" y="369"/>
                </a:lnTo>
                <a:lnTo>
                  <a:pt x="1513" y="365"/>
                </a:lnTo>
                <a:lnTo>
                  <a:pt x="1513" y="357"/>
                </a:lnTo>
                <a:lnTo>
                  <a:pt x="1511" y="326"/>
                </a:lnTo>
                <a:lnTo>
                  <a:pt x="1511" y="322"/>
                </a:lnTo>
                <a:lnTo>
                  <a:pt x="1513" y="347"/>
                </a:lnTo>
                <a:lnTo>
                  <a:pt x="1513" y="351"/>
                </a:lnTo>
                <a:lnTo>
                  <a:pt x="1513" y="349"/>
                </a:lnTo>
                <a:lnTo>
                  <a:pt x="1513" y="346"/>
                </a:lnTo>
                <a:lnTo>
                  <a:pt x="1513" y="363"/>
                </a:lnTo>
                <a:lnTo>
                  <a:pt x="1515" y="361"/>
                </a:lnTo>
                <a:lnTo>
                  <a:pt x="1515" y="346"/>
                </a:lnTo>
                <a:lnTo>
                  <a:pt x="1515" y="330"/>
                </a:lnTo>
                <a:lnTo>
                  <a:pt x="1515" y="332"/>
                </a:lnTo>
                <a:lnTo>
                  <a:pt x="1517" y="338"/>
                </a:lnTo>
                <a:lnTo>
                  <a:pt x="1517" y="361"/>
                </a:lnTo>
                <a:lnTo>
                  <a:pt x="1519" y="365"/>
                </a:lnTo>
                <a:lnTo>
                  <a:pt x="1519" y="363"/>
                </a:lnTo>
                <a:lnTo>
                  <a:pt x="1519" y="346"/>
                </a:lnTo>
                <a:lnTo>
                  <a:pt x="1519" y="311"/>
                </a:lnTo>
                <a:lnTo>
                  <a:pt x="1521" y="286"/>
                </a:lnTo>
                <a:lnTo>
                  <a:pt x="1521" y="282"/>
                </a:lnTo>
                <a:lnTo>
                  <a:pt x="1521" y="286"/>
                </a:lnTo>
                <a:lnTo>
                  <a:pt x="1522" y="305"/>
                </a:lnTo>
                <a:lnTo>
                  <a:pt x="1522" y="309"/>
                </a:lnTo>
                <a:lnTo>
                  <a:pt x="1524" y="303"/>
                </a:lnTo>
                <a:lnTo>
                  <a:pt x="1526" y="276"/>
                </a:lnTo>
                <a:lnTo>
                  <a:pt x="1521" y="263"/>
                </a:lnTo>
                <a:lnTo>
                  <a:pt x="1521" y="257"/>
                </a:lnTo>
                <a:lnTo>
                  <a:pt x="1522" y="255"/>
                </a:lnTo>
                <a:lnTo>
                  <a:pt x="1526" y="255"/>
                </a:lnTo>
                <a:lnTo>
                  <a:pt x="1530" y="255"/>
                </a:lnTo>
                <a:lnTo>
                  <a:pt x="1532" y="257"/>
                </a:lnTo>
                <a:lnTo>
                  <a:pt x="1538" y="263"/>
                </a:lnTo>
                <a:lnTo>
                  <a:pt x="1534" y="273"/>
                </a:lnTo>
                <a:lnTo>
                  <a:pt x="1530" y="280"/>
                </a:lnTo>
                <a:lnTo>
                  <a:pt x="1528" y="278"/>
                </a:lnTo>
                <a:lnTo>
                  <a:pt x="1526" y="294"/>
                </a:lnTo>
                <a:lnTo>
                  <a:pt x="1526" y="299"/>
                </a:lnTo>
                <a:lnTo>
                  <a:pt x="1528" y="298"/>
                </a:lnTo>
                <a:lnTo>
                  <a:pt x="1530" y="290"/>
                </a:lnTo>
                <a:lnTo>
                  <a:pt x="1530" y="298"/>
                </a:lnTo>
                <a:lnTo>
                  <a:pt x="1528" y="309"/>
                </a:lnTo>
                <a:lnTo>
                  <a:pt x="1524" y="322"/>
                </a:lnTo>
                <a:lnTo>
                  <a:pt x="1522" y="326"/>
                </a:lnTo>
                <a:lnTo>
                  <a:pt x="1524" y="326"/>
                </a:lnTo>
                <a:lnTo>
                  <a:pt x="1526" y="324"/>
                </a:lnTo>
                <a:lnTo>
                  <a:pt x="1528" y="324"/>
                </a:lnTo>
                <a:lnTo>
                  <a:pt x="1526" y="338"/>
                </a:lnTo>
                <a:lnTo>
                  <a:pt x="1524" y="347"/>
                </a:lnTo>
                <a:lnTo>
                  <a:pt x="1524" y="357"/>
                </a:lnTo>
                <a:lnTo>
                  <a:pt x="1526" y="359"/>
                </a:lnTo>
                <a:lnTo>
                  <a:pt x="1526" y="357"/>
                </a:lnTo>
                <a:lnTo>
                  <a:pt x="1528" y="349"/>
                </a:lnTo>
                <a:lnTo>
                  <a:pt x="1530" y="324"/>
                </a:lnTo>
                <a:lnTo>
                  <a:pt x="1532" y="321"/>
                </a:lnTo>
                <a:lnTo>
                  <a:pt x="1536" y="340"/>
                </a:lnTo>
                <a:lnTo>
                  <a:pt x="1536" y="342"/>
                </a:lnTo>
                <a:lnTo>
                  <a:pt x="1534" y="340"/>
                </a:lnTo>
                <a:lnTo>
                  <a:pt x="1534" y="338"/>
                </a:lnTo>
                <a:lnTo>
                  <a:pt x="1532" y="338"/>
                </a:lnTo>
                <a:lnTo>
                  <a:pt x="1530" y="361"/>
                </a:lnTo>
                <a:lnTo>
                  <a:pt x="1530" y="363"/>
                </a:lnTo>
                <a:lnTo>
                  <a:pt x="1536" y="359"/>
                </a:lnTo>
                <a:lnTo>
                  <a:pt x="1536" y="357"/>
                </a:lnTo>
                <a:lnTo>
                  <a:pt x="1544" y="353"/>
                </a:lnTo>
                <a:lnTo>
                  <a:pt x="1547" y="347"/>
                </a:lnTo>
                <a:lnTo>
                  <a:pt x="1547" y="340"/>
                </a:lnTo>
                <a:lnTo>
                  <a:pt x="1546" y="322"/>
                </a:lnTo>
                <a:lnTo>
                  <a:pt x="1547" y="315"/>
                </a:lnTo>
                <a:lnTo>
                  <a:pt x="1547" y="307"/>
                </a:lnTo>
                <a:lnTo>
                  <a:pt x="1547" y="305"/>
                </a:lnTo>
                <a:lnTo>
                  <a:pt x="1551" y="303"/>
                </a:lnTo>
                <a:lnTo>
                  <a:pt x="1555" y="301"/>
                </a:lnTo>
                <a:lnTo>
                  <a:pt x="1557" y="301"/>
                </a:lnTo>
                <a:lnTo>
                  <a:pt x="1555" y="299"/>
                </a:lnTo>
                <a:lnTo>
                  <a:pt x="1553" y="299"/>
                </a:lnTo>
                <a:lnTo>
                  <a:pt x="1546" y="301"/>
                </a:lnTo>
                <a:lnTo>
                  <a:pt x="1544" y="298"/>
                </a:lnTo>
                <a:lnTo>
                  <a:pt x="1549" y="296"/>
                </a:lnTo>
                <a:lnTo>
                  <a:pt x="1544" y="296"/>
                </a:lnTo>
                <a:lnTo>
                  <a:pt x="1538" y="288"/>
                </a:lnTo>
                <a:lnTo>
                  <a:pt x="1542" y="286"/>
                </a:lnTo>
                <a:lnTo>
                  <a:pt x="1544" y="282"/>
                </a:lnTo>
                <a:lnTo>
                  <a:pt x="1544" y="280"/>
                </a:lnTo>
                <a:lnTo>
                  <a:pt x="1542" y="282"/>
                </a:lnTo>
                <a:lnTo>
                  <a:pt x="1538" y="286"/>
                </a:lnTo>
                <a:lnTo>
                  <a:pt x="1536" y="286"/>
                </a:lnTo>
                <a:lnTo>
                  <a:pt x="1538" y="282"/>
                </a:lnTo>
                <a:lnTo>
                  <a:pt x="1542" y="276"/>
                </a:lnTo>
                <a:lnTo>
                  <a:pt x="1542" y="274"/>
                </a:lnTo>
                <a:lnTo>
                  <a:pt x="1540" y="278"/>
                </a:lnTo>
                <a:lnTo>
                  <a:pt x="1536" y="282"/>
                </a:lnTo>
                <a:lnTo>
                  <a:pt x="1534" y="282"/>
                </a:lnTo>
                <a:lnTo>
                  <a:pt x="1536" y="274"/>
                </a:lnTo>
                <a:lnTo>
                  <a:pt x="1540" y="265"/>
                </a:lnTo>
                <a:lnTo>
                  <a:pt x="1544" y="267"/>
                </a:lnTo>
                <a:lnTo>
                  <a:pt x="1546" y="273"/>
                </a:lnTo>
                <a:lnTo>
                  <a:pt x="1546" y="282"/>
                </a:lnTo>
                <a:lnTo>
                  <a:pt x="1547" y="284"/>
                </a:lnTo>
                <a:lnTo>
                  <a:pt x="1553" y="286"/>
                </a:lnTo>
                <a:lnTo>
                  <a:pt x="1555" y="288"/>
                </a:lnTo>
                <a:lnTo>
                  <a:pt x="1555" y="290"/>
                </a:lnTo>
                <a:lnTo>
                  <a:pt x="1553" y="286"/>
                </a:lnTo>
                <a:lnTo>
                  <a:pt x="1563" y="286"/>
                </a:lnTo>
                <a:lnTo>
                  <a:pt x="1559" y="288"/>
                </a:lnTo>
                <a:lnTo>
                  <a:pt x="1555" y="290"/>
                </a:lnTo>
                <a:lnTo>
                  <a:pt x="1559" y="305"/>
                </a:lnTo>
                <a:lnTo>
                  <a:pt x="1561" y="330"/>
                </a:lnTo>
                <a:lnTo>
                  <a:pt x="1561" y="376"/>
                </a:lnTo>
                <a:lnTo>
                  <a:pt x="1563" y="388"/>
                </a:lnTo>
                <a:lnTo>
                  <a:pt x="1565" y="392"/>
                </a:lnTo>
                <a:lnTo>
                  <a:pt x="1569" y="394"/>
                </a:lnTo>
                <a:lnTo>
                  <a:pt x="1572" y="395"/>
                </a:lnTo>
                <a:lnTo>
                  <a:pt x="1574" y="399"/>
                </a:lnTo>
                <a:lnTo>
                  <a:pt x="1576" y="407"/>
                </a:lnTo>
                <a:lnTo>
                  <a:pt x="1576" y="415"/>
                </a:lnTo>
                <a:lnTo>
                  <a:pt x="1572" y="418"/>
                </a:lnTo>
                <a:lnTo>
                  <a:pt x="1569" y="422"/>
                </a:lnTo>
                <a:lnTo>
                  <a:pt x="1567" y="426"/>
                </a:lnTo>
                <a:lnTo>
                  <a:pt x="1569" y="428"/>
                </a:lnTo>
                <a:lnTo>
                  <a:pt x="1570" y="432"/>
                </a:lnTo>
                <a:lnTo>
                  <a:pt x="1570" y="440"/>
                </a:lnTo>
                <a:lnTo>
                  <a:pt x="1572" y="447"/>
                </a:lnTo>
                <a:lnTo>
                  <a:pt x="1569" y="447"/>
                </a:lnTo>
                <a:lnTo>
                  <a:pt x="1567" y="449"/>
                </a:lnTo>
                <a:lnTo>
                  <a:pt x="1569" y="455"/>
                </a:lnTo>
                <a:lnTo>
                  <a:pt x="1570" y="459"/>
                </a:lnTo>
                <a:lnTo>
                  <a:pt x="1572" y="461"/>
                </a:lnTo>
                <a:lnTo>
                  <a:pt x="1578" y="461"/>
                </a:lnTo>
                <a:lnTo>
                  <a:pt x="1584" y="457"/>
                </a:lnTo>
                <a:lnTo>
                  <a:pt x="1586" y="453"/>
                </a:lnTo>
                <a:lnTo>
                  <a:pt x="1584" y="443"/>
                </a:lnTo>
                <a:lnTo>
                  <a:pt x="1582" y="440"/>
                </a:lnTo>
                <a:lnTo>
                  <a:pt x="1590" y="438"/>
                </a:lnTo>
                <a:lnTo>
                  <a:pt x="1594" y="436"/>
                </a:lnTo>
                <a:lnTo>
                  <a:pt x="1595" y="438"/>
                </a:lnTo>
                <a:lnTo>
                  <a:pt x="1594" y="451"/>
                </a:lnTo>
                <a:lnTo>
                  <a:pt x="1594" y="455"/>
                </a:lnTo>
                <a:lnTo>
                  <a:pt x="1595" y="457"/>
                </a:lnTo>
                <a:lnTo>
                  <a:pt x="1595" y="455"/>
                </a:lnTo>
                <a:lnTo>
                  <a:pt x="1603" y="445"/>
                </a:lnTo>
                <a:lnTo>
                  <a:pt x="1601" y="445"/>
                </a:lnTo>
                <a:lnTo>
                  <a:pt x="1599" y="442"/>
                </a:lnTo>
                <a:lnTo>
                  <a:pt x="1601" y="434"/>
                </a:lnTo>
                <a:lnTo>
                  <a:pt x="1599" y="434"/>
                </a:lnTo>
                <a:lnTo>
                  <a:pt x="1599" y="426"/>
                </a:lnTo>
                <a:lnTo>
                  <a:pt x="1605" y="417"/>
                </a:lnTo>
                <a:lnTo>
                  <a:pt x="1603" y="411"/>
                </a:lnTo>
                <a:lnTo>
                  <a:pt x="1603" y="407"/>
                </a:lnTo>
                <a:lnTo>
                  <a:pt x="1603" y="411"/>
                </a:lnTo>
                <a:lnTo>
                  <a:pt x="1599" y="415"/>
                </a:lnTo>
                <a:lnTo>
                  <a:pt x="1599" y="413"/>
                </a:lnTo>
                <a:lnTo>
                  <a:pt x="1599" y="407"/>
                </a:lnTo>
                <a:lnTo>
                  <a:pt x="1599" y="394"/>
                </a:lnTo>
                <a:lnTo>
                  <a:pt x="1597" y="392"/>
                </a:lnTo>
                <a:lnTo>
                  <a:pt x="1597" y="394"/>
                </a:lnTo>
                <a:lnTo>
                  <a:pt x="1595" y="411"/>
                </a:lnTo>
                <a:lnTo>
                  <a:pt x="1594" y="420"/>
                </a:lnTo>
                <a:lnTo>
                  <a:pt x="1592" y="420"/>
                </a:lnTo>
                <a:lnTo>
                  <a:pt x="1588" y="418"/>
                </a:lnTo>
                <a:lnTo>
                  <a:pt x="1584" y="415"/>
                </a:lnTo>
                <a:lnTo>
                  <a:pt x="1584" y="407"/>
                </a:lnTo>
                <a:lnTo>
                  <a:pt x="1586" y="403"/>
                </a:lnTo>
                <a:lnTo>
                  <a:pt x="1588" y="403"/>
                </a:lnTo>
                <a:lnTo>
                  <a:pt x="1590" y="405"/>
                </a:lnTo>
                <a:lnTo>
                  <a:pt x="1592" y="405"/>
                </a:lnTo>
                <a:lnTo>
                  <a:pt x="1592" y="403"/>
                </a:lnTo>
                <a:lnTo>
                  <a:pt x="1590" y="394"/>
                </a:lnTo>
                <a:lnTo>
                  <a:pt x="1584" y="363"/>
                </a:lnTo>
                <a:lnTo>
                  <a:pt x="1582" y="346"/>
                </a:lnTo>
                <a:lnTo>
                  <a:pt x="1584" y="349"/>
                </a:lnTo>
                <a:lnTo>
                  <a:pt x="1588" y="355"/>
                </a:lnTo>
                <a:lnTo>
                  <a:pt x="1592" y="357"/>
                </a:lnTo>
                <a:lnTo>
                  <a:pt x="1592" y="353"/>
                </a:lnTo>
                <a:lnTo>
                  <a:pt x="1590" y="342"/>
                </a:lnTo>
                <a:lnTo>
                  <a:pt x="1588" y="336"/>
                </a:lnTo>
                <a:lnTo>
                  <a:pt x="1590" y="326"/>
                </a:lnTo>
                <a:lnTo>
                  <a:pt x="1590" y="324"/>
                </a:lnTo>
                <a:lnTo>
                  <a:pt x="1592" y="328"/>
                </a:lnTo>
                <a:lnTo>
                  <a:pt x="1594" y="340"/>
                </a:lnTo>
                <a:lnTo>
                  <a:pt x="1595" y="340"/>
                </a:lnTo>
                <a:lnTo>
                  <a:pt x="1597" y="334"/>
                </a:lnTo>
                <a:lnTo>
                  <a:pt x="1595" y="334"/>
                </a:lnTo>
                <a:lnTo>
                  <a:pt x="1595" y="328"/>
                </a:lnTo>
                <a:lnTo>
                  <a:pt x="1594" y="324"/>
                </a:lnTo>
                <a:lnTo>
                  <a:pt x="1594" y="319"/>
                </a:lnTo>
                <a:lnTo>
                  <a:pt x="1595" y="319"/>
                </a:lnTo>
                <a:lnTo>
                  <a:pt x="1597" y="321"/>
                </a:lnTo>
                <a:lnTo>
                  <a:pt x="1599" y="321"/>
                </a:lnTo>
                <a:lnTo>
                  <a:pt x="1599" y="319"/>
                </a:lnTo>
                <a:lnTo>
                  <a:pt x="1597" y="309"/>
                </a:lnTo>
                <a:lnTo>
                  <a:pt x="1595" y="309"/>
                </a:lnTo>
                <a:lnTo>
                  <a:pt x="1595" y="307"/>
                </a:lnTo>
                <a:lnTo>
                  <a:pt x="1594" y="307"/>
                </a:lnTo>
                <a:lnTo>
                  <a:pt x="1594" y="311"/>
                </a:lnTo>
                <a:lnTo>
                  <a:pt x="1588" y="298"/>
                </a:lnTo>
                <a:lnTo>
                  <a:pt x="1590" y="299"/>
                </a:lnTo>
                <a:lnTo>
                  <a:pt x="1594" y="301"/>
                </a:lnTo>
                <a:lnTo>
                  <a:pt x="1595" y="301"/>
                </a:lnTo>
                <a:lnTo>
                  <a:pt x="1597" y="299"/>
                </a:lnTo>
                <a:lnTo>
                  <a:pt x="1597" y="296"/>
                </a:lnTo>
                <a:lnTo>
                  <a:pt x="1599" y="296"/>
                </a:lnTo>
                <a:lnTo>
                  <a:pt x="1601" y="299"/>
                </a:lnTo>
                <a:lnTo>
                  <a:pt x="1607" y="286"/>
                </a:lnTo>
                <a:lnTo>
                  <a:pt x="1607" y="280"/>
                </a:lnTo>
                <a:lnTo>
                  <a:pt x="1607" y="273"/>
                </a:lnTo>
                <a:lnTo>
                  <a:pt x="1607" y="261"/>
                </a:lnTo>
                <a:lnTo>
                  <a:pt x="1607" y="259"/>
                </a:lnTo>
                <a:lnTo>
                  <a:pt x="1611" y="257"/>
                </a:lnTo>
                <a:lnTo>
                  <a:pt x="1622" y="261"/>
                </a:lnTo>
                <a:lnTo>
                  <a:pt x="1624" y="261"/>
                </a:lnTo>
                <a:lnTo>
                  <a:pt x="1624" y="257"/>
                </a:lnTo>
                <a:lnTo>
                  <a:pt x="1617" y="246"/>
                </a:lnTo>
                <a:lnTo>
                  <a:pt x="1615" y="242"/>
                </a:lnTo>
                <a:lnTo>
                  <a:pt x="1617" y="240"/>
                </a:lnTo>
                <a:lnTo>
                  <a:pt x="1618" y="240"/>
                </a:lnTo>
                <a:lnTo>
                  <a:pt x="1624" y="242"/>
                </a:lnTo>
                <a:lnTo>
                  <a:pt x="1459" y="129"/>
                </a:lnTo>
                <a:lnTo>
                  <a:pt x="8" y="411"/>
                </a:lnTo>
                <a:lnTo>
                  <a:pt x="8" y="407"/>
                </a:lnTo>
                <a:lnTo>
                  <a:pt x="10" y="405"/>
                </a:lnTo>
                <a:lnTo>
                  <a:pt x="10" y="409"/>
                </a:lnTo>
                <a:lnTo>
                  <a:pt x="8" y="411"/>
                </a:lnTo>
                <a:lnTo>
                  <a:pt x="1459" y="129"/>
                </a:lnTo>
                <a:lnTo>
                  <a:pt x="10" y="632"/>
                </a:lnTo>
                <a:lnTo>
                  <a:pt x="10" y="630"/>
                </a:lnTo>
                <a:lnTo>
                  <a:pt x="11" y="645"/>
                </a:lnTo>
                <a:lnTo>
                  <a:pt x="10" y="632"/>
                </a:lnTo>
                <a:lnTo>
                  <a:pt x="1459" y="129"/>
                </a:lnTo>
                <a:lnTo>
                  <a:pt x="34" y="651"/>
                </a:lnTo>
                <a:lnTo>
                  <a:pt x="33" y="643"/>
                </a:lnTo>
                <a:lnTo>
                  <a:pt x="34" y="647"/>
                </a:lnTo>
                <a:lnTo>
                  <a:pt x="34" y="651"/>
                </a:lnTo>
                <a:lnTo>
                  <a:pt x="1459" y="129"/>
                </a:lnTo>
                <a:lnTo>
                  <a:pt x="42" y="430"/>
                </a:lnTo>
                <a:lnTo>
                  <a:pt x="42" y="428"/>
                </a:lnTo>
                <a:lnTo>
                  <a:pt x="44" y="434"/>
                </a:lnTo>
                <a:lnTo>
                  <a:pt x="42" y="436"/>
                </a:lnTo>
                <a:lnTo>
                  <a:pt x="44" y="434"/>
                </a:lnTo>
                <a:lnTo>
                  <a:pt x="44" y="443"/>
                </a:lnTo>
                <a:lnTo>
                  <a:pt x="42" y="438"/>
                </a:lnTo>
                <a:lnTo>
                  <a:pt x="40" y="434"/>
                </a:lnTo>
                <a:lnTo>
                  <a:pt x="42" y="430"/>
                </a:lnTo>
                <a:lnTo>
                  <a:pt x="1459" y="129"/>
                </a:lnTo>
                <a:lnTo>
                  <a:pt x="44" y="570"/>
                </a:lnTo>
                <a:lnTo>
                  <a:pt x="44" y="578"/>
                </a:lnTo>
                <a:lnTo>
                  <a:pt x="42" y="562"/>
                </a:lnTo>
                <a:lnTo>
                  <a:pt x="44" y="568"/>
                </a:lnTo>
                <a:lnTo>
                  <a:pt x="44" y="570"/>
                </a:lnTo>
                <a:lnTo>
                  <a:pt x="1459" y="129"/>
                </a:lnTo>
                <a:lnTo>
                  <a:pt x="44" y="641"/>
                </a:lnTo>
                <a:lnTo>
                  <a:pt x="44" y="639"/>
                </a:lnTo>
                <a:lnTo>
                  <a:pt x="46" y="620"/>
                </a:lnTo>
                <a:lnTo>
                  <a:pt x="46" y="630"/>
                </a:lnTo>
                <a:lnTo>
                  <a:pt x="46" y="634"/>
                </a:lnTo>
                <a:lnTo>
                  <a:pt x="46" y="637"/>
                </a:lnTo>
                <a:lnTo>
                  <a:pt x="44" y="641"/>
                </a:lnTo>
                <a:lnTo>
                  <a:pt x="1459" y="129"/>
                </a:lnTo>
                <a:lnTo>
                  <a:pt x="46" y="562"/>
                </a:lnTo>
                <a:lnTo>
                  <a:pt x="46" y="564"/>
                </a:lnTo>
                <a:lnTo>
                  <a:pt x="44" y="553"/>
                </a:lnTo>
                <a:lnTo>
                  <a:pt x="46" y="516"/>
                </a:lnTo>
                <a:lnTo>
                  <a:pt x="46" y="562"/>
                </a:lnTo>
                <a:lnTo>
                  <a:pt x="1459" y="129"/>
                </a:lnTo>
                <a:lnTo>
                  <a:pt x="50" y="584"/>
                </a:lnTo>
                <a:lnTo>
                  <a:pt x="48" y="568"/>
                </a:lnTo>
                <a:lnTo>
                  <a:pt x="48" y="514"/>
                </a:lnTo>
                <a:lnTo>
                  <a:pt x="44" y="457"/>
                </a:lnTo>
                <a:lnTo>
                  <a:pt x="46" y="455"/>
                </a:lnTo>
                <a:lnTo>
                  <a:pt x="46" y="451"/>
                </a:lnTo>
                <a:lnTo>
                  <a:pt x="50" y="513"/>
                </a:lnTo>
                <a:lnTo>
                  <a:pt x="52" y="545"/>
                </a:lnTo>
                <a:lnTo>
                  <a:pt x="50" y="584"/>
                </a:lnTo>
                <a:lnTo>
                  <a:pt x="1459" y="129"/>
                </a:lnTo>
                <a:lnTo>
                  <a:pt x="1557" y="1098"/>
                </a:lnTo>
                <a:lnTo>
                  <a:pt x="1559" y="1100"/>
                </a:lnTo>
                <a:lnTo>
                  <a:pt x="1557" y="1104"/>
                </a:lnTo>
                <a:lnTo>
                  <a:pt x="1555" y="1102"/>
                </a:lnTo>
                <a:lnTo>
                  <a:pt x="1557" y="1098"/>
                </a:lnTo>
                <a:lnTo>
                  <a:pt x="1459" y="129"/>
                </a:lnTo>
                <a:lnTo>
                  <a:pt x="1555" y="1098"/>
                </a:lnTo>
                <a:lnTo>
                  <a:pt x="1557" y="1098"/>
                </a:lnTo>
                <a:lnTo>
                  <a:pt x="1555" y="1102"/>
                </a:lnTo>
                <a:lnTo>
                  <a:pt x="1553" y="1100"/>
                </a:lnTo>
                <a:lnTo>
                  <a:pt x="1555" y="1098"/>
                </a:lnTo>
                <a:lnTo>
                  <a:pt x="1459" y="129"/>
                </a:lnTo>
                <a:lnTo>
                  <a:pt x="1559" y="668"/>
                </a:lnTo>
                <a:lnTo>
                  <a:pt x="1561" y="676"/>
                </a:lnTo>
                <a:lnTo>
                  <a:pt x="1559" y="680"/>
                </a:lnTo>
                <a:lnTo>
                  <a:pt x="1561" y="676"/>
                </a:lnTo>
                <a:lnTo>
                  <a:pt x="1563" y="678"/>
                </a:lnTo>
                <a:lnTo>
                  <a:pt x="1559" y="687"/>
                </a:lnTo>
                <a:lnTo>
                  <a:pt x="1557" y="699"/>
                </a:lnTo>
                <a:lnTo>
                  <a:pt x="1555" y="699"/>
                </a:lnTo>
                <a:lnTo>
                  <a:pt x="1559" y="680"/>
                </a:lnTo>
                <a:lnTo>
                  <a:pt x="1555" y="689"/>
                </a:lnTo>
                <a:lnTo>
                  <a:pt x="1553" y="697"/>
                </a:lnTo>
                <a:lnTo>
                  <a:pt x="1551" y="695"/>
                </a:lnTo>
                <a:lnTo>
                  <a:pt x="1551" y="689"/>
                </a:lnTo>
                <a:lnTo>
                  <a:pt x="1553" y="680"/>
                </a:lnTo>
                <a:lnTo>
                  <a:pt x="1559" y="668"/>
                </a:lnTo>
                <a:lnTo>
                  <a:pt x="1459" y="129"/>
                </a:lnTo>
                <a:lnTo>
                  <a:pt x="1549" y="741"/>
                </a:lnTo>
                <a:lnTo>
                  <a:pt x="1547" y="751"/>
                </a:lnTo>
                <a:lnTo>
                  <a:pt x="1546" y="749"/>
                </a:lnTo>
                <a:lnTo>
                  <a:pt x="1546" y="745"/>
                </a:lnTo>
                <a:lnTo>
                  <a:pt x="1549" y="741"/>
                </a:lnTo>
                <a:lnTo>
                  <a:pt x="1459" y="129"/>
                </a:lnTo>
                <a:lnTo>
                  <a:pt x="1490" y="912"/>
                </a:lnTo>
                <a:lnTo>
                  <a:pt x="1492" y="908"/>
                </a:lnTo>
                <a:lnTo>
                  <a:pt x="1494" y="904"/>
                </a:lnTo>
                <a:lnTo>
                  <a:pt x="1498" y="904"/>
                </a:lnTo>
                <a:lnTo>
                  <a:pt x="1498" y="906"/>
                </a:lnTo>
                <a:lnTo>
                  <a:pt x="1494" y="910"/>
                </a:lnTo>
                <a:lnTo>
                  <a:pt x="1492" y="912"/>
                </a:lnTo>
                <a:lnTo>
                  <a:pt x="1490" y="912"/>
                </a:lnTo>
                <a:lnTo>
                  <a:pt x="1459" y="129"/>
                </a:lnTo>
                <a:lnTo>
                  <a:pt x="1488" y="914"/>
                </a:lnTo>
                <a:lnTo>
                  <a:pt x="1492" y="918"/>
                </a:lnTo>
                <a:lnTo>
                  <a:pt x="1492" y="920"/>
                </a:lnTo>
                <a:lnTo>
                  <a:pt x="1490" y="922"/>
                </a:lnTo>
                <a:lnTo>
                  <a:pt x="1492" y="920"/>
                </a:lnTo>
                <a:lnTo>
                  <a:pt x="1492" y="922"/>
                </a:lnTo>
                <a:lnTo>
                  <a:pt x="1488" y="923"/>
                </a:lnTo>
                <a:lnTo>
                  <a:pt x="1492" y="927"/>
                </a:lnTo>
                <a:lnTo>
                  <a:pt x="1496" y="922"/>
                </a:lnTo>
                <a:lnTo>
                  <a:pt x="1498" y="918"/>
                </a:lnTo>
                <a:lnTo>
                  <a:pt x="1496" y="918"/>
                </a:lnTo>
                <a:lnTo>
                  <a:pt x="1498" y="916"/>
                </a:lnTo>
                <a:lnTo>
                  <a:pt x="1498" y="923"/>
                </a:lnTo>
                <a:lnTo>
                  <a:pt x="1498" y="927"/>
                </a:lnTo>
                <a:lnTo>
                  <a:pt x="1496" y="929"/>
                </a:lnTo>
                <a:lnTo>
                  <a:pt x="1496" y="933"/>
                </a:lnTo>
                <a:lnTo>
                  <a:pt x="1494" y="937"/>
                </a:lnTo>
                <a:lnTo>
                  <a:pt x="1496" y="939"/>
                </a:lnTo>
                <a:lnTo>
                  <a:pt x="1492" y="946"/>
                </a:lnTo>
                <a:lnTo>
                  <a:pt x="1490" y="946"/>
                </a:lnTo>
                <a:lnTo>
                  <a:pt x="1488" y="927"/>
                </a:lnTo>
                <a:lnTo>
                  <a:pt x="1488" y="914"/>
                </a:lnTo>
                <a:lnTo>
                  <a:pt x="1459" y="129"/>
                </a:lnTo>
                <a:lnTo>
                  <a:pt x="1455" y="136"/>
                </a:lnTo>
                <a:lnTo>
                  <a:pt x="1448" y="134"/>
                </a:lnTo>
                <a:lnTo>
                  <a:pt x="1453" y="138"/>
                </a:lnTo>
                <a:lnTo>
                  <a:pt x="1451" y="138"/>
                </a:lnTo>
                <a:lnTo>
                  <a:pt x="1434" y="119"/>
                </a:lnTo>
                <a:lnTo>
                  <a:pt x="1421" y="102"/>
                </a:lnTo>
                <a:lnTo>
                  <a:pt x="1421" y="100"/>
                </a:lnTo>
                <a:lnTo>
                  <a:pt x="1421" y="98"/>
                </a:lnTo>
                <a:lnTo>
                  <a:pt x="1425" y="100"/>
                </a:lnTo>
                <a:lnTo>
                  <a:pt x="1426" y="102"/>
                </a:lnTo>
                <a:lnTo>
                  <a:pt x="1440" y="119"/>
                </a:lnTo>
                <a:lnTo>
                  <a:pt x="1440" y="121"/>
                </a:lnTo>
                <a:lnTo>
                  <a:pt x="1442" y="121"/>
                </a:lnTo>
                <a:lnTo>
                  <a:pt x="1450" y="130"/>
                </a:lnTo>
                <a:lnTo>
                  <a:pt x="1457" y="136"/>
                </a:lnTo>
                <a:lnTo>
                  <a:pt x="1455" y="136"/>
                </a:lnTo>
                <a:lnTo>
                  <a:pt x="1459" y="129"/>
                </a:lnTo>
                <a:lnTo>
                  <a:pt x="1423" y="98"/>
                </a:lnTo>
                <a:lnTo>
                  <a:pt x="1425" y="98"/>
                </a:lnTo>
                <a:lnTo>
                  <a:pt x="1425" y="100"/>
                </a:lnTo>
                <a:lnTo>
                  <a:pt x="1423" y="98"/>
                </a:lnTo>
                <a:lnTo>
                  <a:pt x="1459" y="129"/>
                </a:lnTo>
                <a:lnTo>
                  <a:pt x="1473" y="152"/>
                </a:lnTo>
                <a:lnTo>
                  <a:pt x="1471" y="152"/>
                </a:lnTo>
                <a:lnTo>
                  <a:pt x="1469" y="152"/>
                </a:lnTo>
                <a:lnTo>
                  <a:pt x="1463" y="152"/>
                </a:lnTo>
                <a:lnTo>
                  <a:pt x="1461" y="150"/>
                </a:lnTo>
                <a:lnTo>
                  <a:pt x="1459" y="146"/>
                </a:lnTo>
                <a:lnTo>
                  <a:pt x="1463" y="146"/>
                </a:lnTo>
                <a:lnTo>
                  <a:pt x="1463" y="144"/>
                </a:lnTo>
                <a:lnTo>
                  <a:pt x="1459" y="142"/>
                </a:lnTo>
                <a:lnTo>
                  <a:pt x="1461" y="142"/>
                </a:lnTo>
                <a:lnTo>
                  <a:pt x="1459" y="142"/>
                </a:lnTo>
                <a:lnTo>
                  <a:pt x="1461" y="140"/>
                </a:lnTo>
                <a:lnTo>
                  <a:pt x="1461" y="138"/>
                </a:lnTo>
                <a:lnTo>
                  <a:pt x="1469" y="148"/>
                </a:lnTo>
                <a:lnTo>
                  <a:pt x="1473" y="150"/>
                </a:lnTo>
                <a:lnTo>
                  <a:pt x="1473" y="152"/>
                </a:lnTo>
                <a:lnTo>
                  <a:pt x="1459" y="129"/>
                </a:lnTo>
                <a:lnTo>
                  <a:pt x="1471" y="140"/>
                </a:lnTo>
                <a:lnTo>
                  <a:pt x="1474" y="146"/>
                </a:lnTo>
                <a:lnTo>
                  <a:pt x="1459" y="134"/>
                </a:lnTo>
                <a:lnTo>
                  <a:pt x="1444" y="121"/>
                </a:lnTo>
                <a:lnTo>
                  <a:pt x="1446" y="121"/>
                </a:lnTo>
                <a:lnTo>
                  <a:pt x="1448" y="121"/>
                </a:lnTo>
                <a:lnTo>
                  <a:pt x="1446" y="121"/>
                </a:lnTo>
                <a:lnTo>
                  <a:pt x="1446" y="119"/>
                </a:lnTo>
                <a:lnTo>
                  <a:pt x="1444" y="119"/>
                </a:lnTo>
                <a:lnTo>
                  <a:pt x="1442" y="119"/>
                </a:lnTo>
                <a:lnTo>
                  <a:pt x="1442" y="121"/>
                </a:lnTo>
                <a:lnTo>
                  <a:pt x="1440" y="117"/>
                </a:lnTo>
                <a:lnTo>
                  <a:pt x="1436" y="111"/>
                </a:lnTo>
                <a:lnTo>
                  <a:pt x="1430" y="107"/>
                </a:lnTo>
                <a:lnTo>
                  <a:pt x="1428" y="102"/>
                </a:lnTo>
                <a:lnTo>
                  <a:pt x="1430" y="104"/>
                </a:lnTo>
                <a:lnTo>
                  <a:pt x="1432" y="106"/>
                </a:lnTo>
                <a:lnTo>
                  <a:pt x="1434" y="104"/>
                </a:lnTo>
                <a:lnTo>
                  <a:pt x="1438" y="106"/>
                </a:lnTo>
                <a:lnTo>
                  <a:pt x="1434" y="104"/>
                </a:lnTo>
                <a:lnTo>
                  <a:pt x="1434" y="100"/>
                </a:lnTo>
                <a:lnTo>
                  <a:pt x="1430" y="102"/>
                </a:lnTo>
                <a:lnTo>
                  <a:pt x="1428" y="100"/>
                </a:lnTo>
                <a:lnTo>
                  <a:pt x="1432" y="100"/>
                </a:lnTo>
                <a:lnTo>
                  <a:pt x="1430" y="100"/>
                </a:lnTo>
                <a:lnTo>
                  <a:pt x="1426" y="100"/>
                </a:lnTo>
                <a:lnTo>
                  <a:pt x="1425" y="100"/>
                </a:lnTo>
                <a:lnTo>
                  <a:pt x="1425" y="98"/>
                </a:lnTo>
                <a:lnTo>
                  <a:pt x="1426" y="100"/>
                </a:lnTo>
                <a:lnTo>
                  <a:pt x="1423" y="98"/>
                </a:lnTo>
                <a:lnTo>
                  <a:pt x="1423" y="96"/>
                </a:lnTo>
                <a:lnTo>
                  <a:pt x="1419" y="96"/>
                </a:lnTo>
                <a:lnTo>
                  <a:pt x="1415" y="94"/>
                </a:lnTo>
                <a:lnTo>
                  <a:pt x="1417" y="86"/>
                </a:lnTo>
                <a:lnTo>
                  <a:pt x="1417" y="84"/>
                </a:lnTo>
                <a:lnTo>
                  <a:pt x="1415" y="82"/>
                </a:lnTo>
                <a:lnTo>
                  <a:pt x="1415" y="84"/>
                </a:lnTo>
                <a:lnTo>
                  <a:pt x="1413" y="88"/>
                </a:lnTo>
                <a:lnTo>
                  <a:pt x="1407" y="82"/>
                </a:lnTo>
                <a:lnTo>
                  <a:pt x="1411" y="79"/>
                </a:lnTo>
                <a:lnTo>
                  <a:pt x="1417" y="82"/>
                </a:lnTo>
                <a:lnTo>
                  <a:pt x="1413" y="79"/>
                </a:lnTo>
                <a:lnTo>
                  <a:pt x="1415" y="73"/>
                </a:lnTo>
                <a:lnTo>
                  <a:pt x="1417" y="73"/>
                </a:lnTo>
                <a:lnTo>
                  <a:pt x="1436" y="96"/>
                </a:lnTo>
                <a:lnTo>
                  <a:pt x="1432" y="90"/>
                </a:lnTo>
                <a:lnTo>
                  <a:pt x="1426" y="81"/>
                </a:lnTo>
                <a:lnTo>
                  <a:pt x="1421" y="69"/>
                </a:lnTo>
                <a:lnTo>
                  <a:pt x="1421" y="67"/>
                </a:lnTo>
                <a:lnTo>
                  <a:pt x="1419" y="69"/>
                </a:lnTo>
                <a:lnTo>
                  <a:pt x="1419" y="65"/>
                </a:lnTo>
                <a:lnTo>
                  <a:pt x="1419" y="63"/>
                </a:lnTo>
                <a:lnTo>
                  <a:pt x="1417" y="63"/>
                </a:lnTo>
                <a:lnTo>
                  <a:pt x="1413" y="56"/>
                </a:lnTo>
                <a:lnTo>
                  <a:pt x="1413" y="54"/>
                </a:lnTo>
                <a:lnTo>
                  <a:pt x="1413" y="52"/>
                </a:lnTo>
                <a:lnTo>
                  <a:pt x="1411" y="54"/>
                </a:lnTo>
                <a:lnTo>
                  <a:pt x="1409" y="50"/>
                </a:lnTo>
                <a:lnTo>
                  <a:pt x="1409" y="48"/>
                </a:lnTo>
                <a:lnTo>
                  <a:pt x="1409" y="50"/>
                </a:lnTo>
                <a:lnTo>
                  <a:pt x="1407" y="48"/>
                </a:lnTo>
                <a:lnTo>
                  <a:pt x="1409" y="44"/>
                </a:lnTo>
                <a:lnTo>
                  <a:pt x="1421" y="59"/>
                </a:lnTo>
                <a:lnTo>
                  <a:pt x="1442" y="90"/>
                </a:lnTo>
                <a:lnTo>
                  <a:pt x="1461" y="111"/>
                </a:lnTo>
                <a:lnTo>
                  <a:pt x="1474" y="125"/>
                </a:lnTo>
                <a:lnTo>
                  <a:pt x="1486" y="132"/>
                </a:lnTo>
                <a:lnTo>
                  <a:pt x="1482" y="134"/>
                </a:lnTo>
                <a:lnTo>
                  <a:pt x="1478" y="142"/>
                </a:lnTo>
                <a:lnTo>
                  <a:pt x="1473" y="140"/>
                </a:lnTo>
                <a:lnTo>
                  <a:pt x="1471" y="140"/>
                </a:lnTo>
                <a:lnTo>
                  <a:pt x="1459" y="129"/>
                </a:lnTo>
                <a:lnTo>
                  <a:pt x="1428" y="100"/>
                </a:lnTo>
                <a:lnTo>
                  <a:pt x="1430" y="102"/>
                </a:lnTo>
                <a:lnTo>
                  <a:pt x="1428" y="102"/>
                </a:lnTo>
                <a:lnTo>
                  <a:pt x="1428" y="100"/>
                </a:lnTo>
                <a:lnTo>
                  <a:pt x="1459" y="129"/>
                </a:lnTo>
                <a:lnTo>
                  <a:pt x="1484" y="971"/>
                </a:lnTo>
                <a:lnTo>
                  <a:pt x="1482" y="973"/>
                </a:lnTo>
                <a:lnTo>
                  <a:pt x="1484" y="970"/>
                </a:lnTo>
                <a:lnTo>
                  <a:pt x="1484" y="971"/>
                </a:lnTo>
                <a:lnTo>
                  <a:pt x="1459" y="129"/>
                </a:lnTo>
                <a:lnTo>
                  <a:pt x="1486" y="964"/>
                </a:lnTo>
                <a:lnTo>
                  <a:pt x="1486" y="975"/>
                </a:lnTo>
                <a:lnTo>
                  <a:pt x="1484" y="970"/>
                </a:lnTo>
                <a:lnTo>
                  <a:pt x="1486" y="964"/>
                </a:lnTo>
                <a:lnTo>
                  <a:pt x="1459" y="129"/>
                </a:lnTo>
                <a:lnTo>
                  <a:pt x="1540" y="1075"/>
                </a:lnTo>
                <a:lnTo>
                  <a:pt x="1536" y="1073"/>
                </a:lnTo>
                <a:lnTo>
                  <a:pt x="1536" y="1069"/>
                </a:lnTo>
                <a:lnTo>
                  <a:pt x="1540" y="1064"/>
                </a:lnTo>
                <a:lnTo>
                  <a:pt x="1538" y="1066"/>
                </a:lnTo>
                <a:lnTo>
                  <a:pt x="1542" y="1064"/>
                </a:lnTo>
                <a:lnTo>
                  <a:pt x="1542" y="1069"/>
                </a:lnTo>
                <a:lnTo>
                  <a:pt x="1540" y="1075"/>
                </a:lnTo>
                <a:lnTo>
                  <a:pt x="1459" y="129"/>
                </a:lnTo>
                <a:lnTo>
                  <a:pt x="1542" y="1077"/>
                </a:lnTo>
                <a:lnTo>
                  <a:pt x="1544" y="1077"/>
                </a:lnTo>
                <a:lnTo>
                  <a:pt x="1544" y="1081"/>
                </a:lnTo>
                <a:lnTo>
                  <a:pt x="1544" y="1083"/>
                </a:lnTo>
                <a:lnTo>
                  <a:pt x="1542" y="1077"/>
                </a:lnTo>
                <a:lnTo>
                  <a:pt x="1459" y="129"/>
                </a:lnTo>
                <a:lnTo>
                  <a:pt x="1544" y="1006"/>
                </a:lnTo>
                <a:lnTo>
                  <a:pt x="1544" y="1004"/>
                </a:lnTo>
                <a:lnTo>
                  <a:pt x="1546" y="1004"/>
                </a:lnTo>
                <a:lnTo>
                  <a:pt x="1547" y="1002"/>
                </a:lnTo>
                <a:lnTo>
                  <a:pt x="1546" y="1004"/>
                </a:lnTo>
                <a:lnTo>
                  <a:pt x="1544" y="1006"/>
                </a:lnTo>
                <a:lnTo>
                  <a:pt x="1459" y="129"/>
                </a:lnTo>
                <a:lnTo>
                  <a:pt x="1549" y="1096"/>
                </a:lnTo>
                <a:lnTo>
                  <a:pt x="1546" y="1090"/>
                </a:lnTo>
                <a:lnTo>
                  <a:pt x="1547" y="1092"/>
                </a:lnTo>
                <a:lnTo>
                  <a:pt x="1549" y="1089"/>
                </a:lnTo>
                <a:lnTo>
                  <a:pt x="1549" y="1087"/>
                </a:lnTo>
                <a:lnTo>
                  <a:pt x="1549" y="1085"/>
                </a:lnTo>
                <a:lnTo>
                  <a:pt x="1546" y="1089"/>
                </a:lnTo>
                <a:lnTo>
                  <a:pt x="1544" y="1083"/>
                </a:lnTo>
                <a:lnTo>
                  <a:pt x="1546" y="1083"/>
                </a:lnTo>
                <a:lnTo>
                  <a:pt x="1546" y="1085"/>
                </a:lnTo>
                <a:lnTo>
                  <a:pt x="1547" y="1081"/>
                </a:lnTo>
                <a:lnTo>
                  <a:pt x="1549" y="1089"/>
                </a:lnTo>
                <a:lnTo>
                  <a:pt x="1549" y="1096"/>
                </a:lnTo>
                <a:lnTo>
                  <a:pt x="1459" y="129"/>
                </a:lnTo>
                <a:lnTo>
                  <a:pt x="1549" y="1042"/>
                </a:lnTo>
                <a:lnTo>
                  <a:pt x="1547" y="1046"/>
                </a:lnTo>
                <a:lnTo>
                  <a:pt x="1547" y="1044"/>
                </a:lnTo>
                <a:lnTo>
                  <a:pt x="1549" y="1042"/>
                </a:lnTo>
                <a:lnTo>
                  <a:pt x="1459" y="129"/>
                </a:lnTo>
                <a:lnTo>
                  <a:pt x="1536" y="948"/>
                </a:lnTo>
                <a:lnTo>
                  <a:pt x="1544" y="950"/>
                </a:lnTo>
                <a:lnTo>
                  <a:pt x="1549" y="948"/>
                </a:lnTo>
                <a:lnTo>
                  <a:pt x="1551" y="950"/>
                </a:lnTo>
                <a:lnTo>
                  <a:pt x="1553" y="952"/>
                </a:lnTo>
                <a:lnTo>
                  <a:pt x="1557" y="952"/>
                </a:lnTo>
                <a:lnTo>
                  <a:pt x="1557" y="958"/>
                </a:lnTo>
                <a:lnTo>
                  <a:pt x="1551" y="956"/>
                </a:lnTo>
                <a:lnTo>
                  <a:pt x="1547" y="956"/>
                </a:lnTo>
                <a:lnTo>
                  <a:pt x="1538" y="958"/>
                </a:lnTo>
                <a:lnTo>
                  <a:pt x="1538" y="954"/>
                </a:lnTo>
                <a:lnTo>
                  <a:pt x="1536" y="956"/>
                </a:lnTo>
                <a:lnTo>
                  <a:pt x="1536" y="954"/>
                </a:lnTo>
                <a:lnTo>
                  <a:pt x="1553" y="952"/>
                </a:lnTo>
                <a:lnTo>
                  <a:pt x="1536" y="952"/>
                </a:lnTo>
                <a:lnTo>
                  <a:pt x="1536" y="948"/>
                </a:lnTo>
                <a:lnTo>
                  <a:pt x="1459" y="129"/>
                </a:lnTo>
                <a:lnTo>
                  <a:pt x="1538" y="975"/>
                </a:lnTo>
                <a:lnTo>
                  <a:pt x="1540" y="977"/>
                </a:lnTo>
                <a:lnTo>
                  <a:pt x="1538" y="977"/>
                </a:lnTo>
                <a:lnTo>
                  <a:pt x="1538" y="975"/>
                </a:lnTo>
                <a:lnTo>
                  <a:pt x="1459" y="129"/>
                </a:lnTo>
                <a:lnTo>
                  <a:pt x="1536" y="975"/>
                </a:lnTo>
                <a:lnTo>
                  <a:pt x="1536" y="977"/>
                </a:lnTo>
                <a:lnTo>
                  <a:pt x="1534" y="977"/>
                </a:lnTo>
                <a:lnTo>
                  <a:pt x="1536" y="975"/>
                </a:lnTo>
                <a:lnTo>
                  <a:pt x="1459" y="129"/>
                </a:lnTo>
                <a:lnTo>
                  <a:pt x="1530" y="898"/>
                </a:lnTo>
                <a:lnTo>
                  <a:pt x="1530" y="900"/>
                </a:lnTo>
                <a:lnTo>
                  <a:pt x="1528" y="898"/>
                </a:lnTo>
                <a:lnTo>
                  <a:pt x="1530" y="898"/>
                </a:lnTo>
                <a:lnTo>
                  <a:pt x="1459" y="129"/>
                </a:lnTo>
                <a:lnTo>
                  <a:pt x="1517" y="996"/>
                </a:lnTo>
                <a:lnTo>
                  <a:pt x="1519" y="998"/>
                </a:lnTo>
                <a:lnTo>
                  <a:pt x="1522" y="1000"/>
                </a:lnTo>
                <a:lnTo>
                  <a:pt x="1524" y="1000"/>
                </a:lnTo>
                <a:lnTo>
                  <a:pt x="1524" y="998"/>
                </a:lnTo>
                <a:lnTo>
                  <a:pt x="1524" y="994"/>
                </a:lnTo>
                <a:lnTo>
                  <a:pt x="1526" y="987"/>
                </a:lnTo>
                <a:lnTo>
                  <a:pt x="1528" y="981"/>
                </a:lnTo>
                <a:lnTo>
                  <a:pt x="1532" y="981"/>
                </a:lnTo>
                <a:lnTo>
                  <a:pt x="1534" y="983"/>
                </a:lnTo>
                <a:lnTo>
                  <a:pt x="1532" y="989"/>
                </a:lnTo>
                <a:lnTo>
                  <a:pt x="1534" y="993"/>
                </a:lnTo>
                <a:lnTo>
                  <a:pt x="1536" y="991"/>
                </a:lnTo>
                <a:lnTo>
                  <a:pt x="1538" y="987"/>
                </a:lnTo>
                <a:lnTo>
                  <a:pt x="1540" y="983"/>
                </a:lnTo>
                <a:lnTo>
                  <a:pt x="1538" y="983"/>
                </a:lnTo>
                <a:lnTo>
                  <a:pt x="1540" y="981"/>
                </a:lnTo>
                <a:lnTo>
                  <a:pt x="1544" y="975"/>
                </a:lnTo>
                <a:lnTo>
                  <a:pt x="1544" y="970"/>
                </a:lnTo>
                <a:lnTo>
                  <a:pt x="1544" y="966"/>
                </a:lnTo>
                <a:lnTo>
                  <a:pt x="1542" y="970"/>
                </a:lnTo>
                <a:lnTo>
                  <a:pt x="1540" y="971"/>
                </a:lnTo>
                <a:lnTo>
                  <a:pt x="1538" y="968"/>
                </a:lnTo>
                <a:lnTo>
                  <a:pt x="1540" y="964"/>
                </a:lnTo>
                <a:lnTo>
                  <a:pt x="1538" y="966"/>
                </a:lnTo>
                <a:lnTo>
                  <a:pt x="1538" y="962"/>
                </a:lnTo>
                <a:lnTo>
                  <a:pt x="1555" y="962"/>
                </a:lnTo>
                <a:lnTo>
                  <a:pt x="1553" y="979"/>
                </a:lnTo>
                <a:lnTo>
                  <a:pt x="1549" y="996"/>
                </a:lnTo>
                <a:lnTo>
                  <a:pt x="1547" y="998"/>
                </a:lnTo>
                <a:lnTo>
                  <a:pt x="1547" y="996"/>
                </a:lnTo>
                <a:lnTo>
                  <a:pt x="1547" y="993"/>
                </a:lnTo>
                <a:lnTo>
                  <a:pt x="1547" y="987"/>
                </a:lnTo>
                <a:lnTo>
                  <a:pt x="1546" y="983"/>
                </a:lnTo>
                <a:lnTo>
                  <a:pt x="1544" y="985"/>
                </a:lnTo>
                <a:lnTo>
                  <a:pt x="1546" y="996"/>
                </a:lnTo>
                <a:lnTo>
                  <a:pt x="1546" y="1000"/>
                </a:lnTo>
                <a:lnTo>
                  <a:pt x="1544" y="1002"/>
                </a:lnTo>
                <a:lnTo>
                  <a:pt x="1542" y="1004"/>
                </a:lnTo>
                <a:lnTo>
                  <a:pt x="1532" y="1000"/>
                </a:lnTo>
                <a:lnTo>
                  <a:pt x="1530" y="1000"/>
                </a:lnTo>
                <a:lnTo>
                  <a:pt x="1530" y="1002"/>
                </a:lnTo>
                <a:lnTo>
                  <a:pt x="1532" y="1010"/>
                </a:lnTo>
                <a:lnTo>
                  <a:pt x="1532" y="1018"/>
                </a:lnTo>
                <a:lnTo>
                  <a:pt x="1530" y="1025"/>
                </a:lnTo>
                <a:lnTo>
                  <a:pt x="1528" y="1027"/>
                </a:lnTo>
                <a:lnTo>
                  <a:pt x="1528" y="1023"/>
                </a:lnTo>
                <a:lnTo>
                  <a:pt x="1528" y="1016"/>
                </a:lnTo>
                <a:lnTo>
                  <a:pt x="1526" y="1016"/>
                </a:lnTo>
                <a:lnTo>
                  <a:pt x="1524" y="1018"/>
                </a:lnTo>
                <a:lnTo>
                  <a:pt x="1522" y="1021"/>
                </a:lnTo>
                <a:lnTo>
                  <a:pt x="1522" y="1029"/>
                </a:lnTo>
                <a:lnTo>
                  <a:pt x="1521" y="1042"/>
                </a:lnTo>
                <a:lnTo>
                  <a:pt x="1522" y="1046"/>
                </a:lnTo>
                <a:lnTo>
                  <a:pt x="1522" y="1048"/>
                </a:lnTo>
                <a:lnTo>
                  <a:pt x="1521" y="1050"/>
                </a:lnTo>
                <a:lnTo>
                  <a:pt x="1519" y="1052"/>
                </a:lnTo>
                <a:lnTo>
                  <a:pt x="1517" y="1052"/>
                </a:lnTo>
                <a:lnTo>
                  <a:pt x="1515" y="1048"/>
                </a:lnTo>
                <a:lnTo>
                  <a:pt x="1511" y="1046"/>
                </a:lnTo>
                <a:lnTo>
                  <a:pt x="1507" y="1046"/>
                </a:lnTo>
                <a:lnTo>
                  <a:pt x="1505" y="1050"/>
                </a:lnTo>
                <a:lnTo>
                  <a:pt x="1503" y="1058"/>
                </a:lnTo>
                <a:lnTo>
                  <a:pt x="1499" y="1064"/>
                </a:lnTo>
                <a:lnTo>
                  <a:pt x="1496" y="1067"/>
                </a:lnTo>
                <a:lnTo>
                  <a:pt x="1494" y="1067"/>
                </a:lnTo>
                <a:lnTo>
                  <a:pt x="1496" y="1062"/>
                </a:lnTo>
                <a:lnTo>
                  <a:pt x="1498" y="1052"/>
                </a:lnTo>
                <a:lnTo>
                  <a:pt x="1496" y="1054"/>
                </a:lnTo>
                <a:lnTo>
                  <a:pt x="1492" y="1054"/>
                </a:lnTo>
                <a:lnTo>
                  <a:pt x="1490" y="1054"/>
                </a:lnTo>
                <a:lnTo>
                  <a:pt x="1488" y="1050"/>
                </a:lnTo>
                <a:lnTo>
                  <a:pt x="1490" y="1046"/>
                </a:lnTo>
                <a:lnTo>
                  <a:pt x="1492" y="1042"/>
                </a:lnTo>
                <a:lnTo>
                  <a:pt x="1496" y="1041"/>
                </a:lnTo>
                <a:lnTo>
                  <a:pt x="1501" y="1042"/>
                </a:lnTo>
                <a:lnTo>
                  <a:pt x="1505" y="1041"/>
                </a:lnTo>
                <a:lnTo>
                  <a:pt x="1505" y="1037"/>
                </a:lnTo>
                <a:lnTo>
                  <a:pt x="1505" y="1027"/>
                </a:lnTo>
                <a:lnTo>
                  <a:pt x="1505" y="1019"/>
                </a:lnTo>
                <a:lnTo>
                  <a:pt x="1507" y="1014"/>
                </a:lnTo>
                <a:lnTo>
                  <a:pt x="1505" y="1016"/>
                </a:lnTo>
                <a:lnTo>
                  <a:pt x="1499" y="1027"/>
                </a:lnTo>
                <a:lnTo>
                  <a:pt x="1498" y="1029"/>
                </a:lnTo>
                <a:lnTo>
                  <a:pt x="1498" y="1027"/>
                </a:lnTo>
                <a:lnTo>
                  <a:pt x="1496" y="1025"/>
                </a:lnTo>
                <a:lnTo>
                  <a:pt x="1494" y="1025"/>
                </a:lnTo>
                <a:lnTo>
                  <a:pt x="1496" y="1023"/>
                </a:lnTo>
                <a:lnTo>
                  <a:pt x="1499" y="1016"/>
                </a:lnTo>
                <a:lnTo>
                  <a:pt x="1501" y="1014"/>
                </a:lnTo>
                <a:lnTo>
                  <a:pt x="1503" y="1016"/>
                </a:lnTo>
                <a:lnTo>
                  <a:pt x="1505" y="1016"/>
                </a:lnTo>
                <a:lnTo>
                  <a:pt x="1507" y="1014"/>
                </a:lnTo>
                <a:lnTo>
                  <a:pt x="1513" y="1008"/>
                </a:lnTo>
                <a:lnTo>
                  <a:pt x="1517" y="1004"/>
                </a:lnTo>
                <a:lnTo>
                  <a:pt x="1515" y="1004"/>
                </a:lnTo>
                <a:lnTo>
                  <a:pt x="1494" y="1016"/>
                </a:lnTo>
                <a:lnTo>
                  <a:pt x="1486" y="1021"/>
                </a:lnTo>
                <a:lnTo>
                  <a:pt x="1490" y="1018"/>
                </a:lnTo>
                <a:lnTo>
                  <a:pt x="1490" y="1016"/>
                </a:lnTo>
                <a:lnTo>
                  <a:pt x="1496" y="1012"/>
                </a:lnTo>
                <a:lnTo>
                  <a:pt x="1511" y="1006"/>
                </a:lnTo>
                <a:lnTo>
                  <a:pt x="1513" y="1002"/>
                </a:lnTo>
                <a:lnTo>
                  <a:pt x="1515" y="996"/>
                </a:lnTo>
                <a:lnTo>
                  <a:pt x="1515" y="994"/>
                </a:lnTo>
                <a:lnTo>
                  <a:pt x="1517" y="994"/>
                </a:lnTo>
                <a:lnTo>
                  <a:pt x="1517" y="996"/>
                </a:lnTo>
                <a:lnTo>
                  <a:pt x="1459" y="129"/>
                </a:lnTo>
                <a:lnTo>
                  <a:pt x="1515" y="925"/>
                </a:lnTo>
                <a:lnTo>
                  <a:pt x="1517" y="925"/>
                </a:lnTo>
                <a:lnTo>
                  <a:pt x="1515" y="927"/>
                </a:lnTo>
                <a:lnTo>
                  <a:pt x="1515" y="925"/>
                </a:lnTo>
                <a:lnTo>
                  <a:pt x="1459" y="129"/>
                </a:lnTo>
                <a:lnTo>
                  <a:pt x="1507" y="943"/>
                </a:lnTo>
                <a:lnTo>
                  <a:pt x="1511" y="939"/>
                </a:lnTo>
                <a:lnTo>
                  <a:pt x="1511" y="937"/>
                </a:lnTo>
                <a:lnTo>
                  <a:pt x="1513" y="931"/>
                </a:lnTo>
                <a:lnTo>
                  <a:pt x="1515" y="935"/>
                </a:lnTo>
                <a:lnTo>
                  <a:pt x="1515" y="939"/>
                </a:lnTo>
                <a:lnTo>
                  <a:pt x="1515" y="943"/>
                </a:lnTo>
                <a:lnTo>
                  <a:pt x="1507" y="946"/>
                </a:lnTo>
                <a:lnTo>
                  <a:pt x="1507" y="943"/>
                </a:lnTo>
                <a:lnTo>
                  <a:pt x="1459" y="129"/>
                </a:lnTo>
                <a:lnTo>
                  <a:pt x="1507" y="962"/>
                </a:lnTo>
                <a:lnTo>
                  <a:pt x="1511" y="960"/>
                </a:lnTo>
                <a:lnTo>
                  <a:pt x="1513" y="958"/>
                </a:lnTo>
                <a:lnTo>
                  <a:pt x="1513" y="960"/>
                </a:lnTo>
                <a:lnTo>
                  <a:pt x="1515" y="958"/>
                </a:lnTo>
                <a:lnTo>
                  <a:pt x="1517" y="960"/>
                </a:lnTo>
                <a:lnTo>
                  <a:pt x="1513" y="962"/>
                </a:lnTo>
                <a:lnTo>
                  <a:pt x="1507" y="968"/>
                </a:lnTo>
                <a:lnTo>
                  <a:pt x="1503" y="973"/>
                </a:lnTo>
                <a:lnTo>
                  <a:pt x="1501" y="979"/>
                </a:lnTo>
                <a:lnTo>
                  <a:pt x="1494" y="983"/>
                </a:lnTo>
                <a:lnTo>
                  <a:pt x="1494" y="981"/>
                </a:lnTo>
                <a:lnTo>
                  <a:pt x="1496" y="979"/>
                </a:lnTo>
                <a:lnTo>
                  <a:pt x="1492" y="981"/>
                </a:lnTo>
                <a:lnTo>
                  <a:pt x="1490" y="981"/>
                </a:lnTo>
                <a:lnTo>
                  <a:pt x="1488" y="981"/>
                </a:lnTo>
                <a:lnTo>
                  <a:pt x="1490" y="979"/>
                </a:lnTo>
                <a:lnTo>
                  <a:pt x="1490" y="970"/>
                </a:lnTo>
                <a:lnTo>
                  <a:pt x="1488" y="975"/>
                </a:lnTo>
                <a:lnTo>
                  <a:pt x="1488" y="964"/>
                </a:lnTo>
                <a:lnTo>
                  <a:pt x="1486" y="964"/>
                </a:lnTo>
                <a:lnTo>
                  <a:pt x="1488" y="960"/>
                </a:lnTo>
                <a:lnTo>
                  <a:pt x="1492" y="960"/>
                </a:lnTo>
                <a:lnTo>
                  <a:pt x="1494" y="968"/>
                </a:lnTo>
                <a:lnTo>
                  <a:pt x="1499" y="971"/>
                </a:lnTo>
                <a:lnTo>
                  <a:pt x="1503" y="973"/>
                </a:lnTo>
                <a:lnTo>
                  <a:pt x="1505" y="971"/>
                </a:lnTo>
                <a:lnTo>
                  <a:pt x="1507" y="962"/>
                </a:lnTo>
                <a:lnTo>
                  <a:pt x="1459" y="129"/>
                </a:lnTo>
                <a:lnTo>
                  <a:pt x="1488" y="119"/>
                </a:lnTo>
                <a:lnTo>
                  <a:pt x="1488" y="121"/>
                </a:lnTo>
                <a:lnTo>
                  <a:pt x="1490" y="121"/>
                </a:lnTo>
                <a:lnTo>
                  <a:pt x="1488" y="119"/>
                </a:lnTo>
                <a:lnTo>
                  <a:pt x="1459" y="129"/>
                </a:lnTo>
                <a:lnTo>
                  <a:pt x="1432" y="92"/>
                </a:lnTo>
                <a:lnTo>
                  <a:pt x="1430" y="92"/>
                </a:lnTo>
                <a:lnTo>
                  <a:pt x="1428" y="94"/>
                </a:lnTo>
                <a:lnTo>
                  <a:pt x="1430" y="96"/>
                </a:lnTo>
                <a:lnTo>
                  <a:pt x="1430" y="94"/>
                </a:lnTo>
                <a:lnTo>
                  <a:pt x="1432" y="92"/>
                </a:lnTo>
                <a:lnTo>
                  <a:pt x="1459" y="129"/>
                </a:lnTo>
                <a:lnTo>
                  <a:pt x="1553" y="376"/>
                </a:lnTo>
                <a:lnTo>
                  <a:pt x="1546" y="426"/>
                </a:lnTo>
                <a:lnTo>
                  <a:pt x="1544" y="418"/>
                </a:lnTo>
                <a:lnTo>
                  <a:pt x="1544" y="422"/>
                </a:lnTo>
                <a:lnTo>
                  <a:pt x="1544" y="424"/>
                </a:lnTo>
                <a:lnTo>
                  <a:pt x="1544" y="422"/>
                </a:lnTo>
                <a:lnTo>
                  <a:pt x="1544" y="440"/>
                </a:lnTo>
                <a:lnTo>
                  <a:pt x="1546" y="445"/>
                </a:lnTo>
                <a:lnTo>
                  <a:pt x="1546" y="442"/>
                </a:lnTo>
                <a:lnTo>
                  <a:pt x="1546" y="440"/>
                </a:lnTo>
                <a:lnTo>
                  <a:pt x="1546" y="451"/>
                </a:lnTo>
                <a:lnTo>
                  <a:pt x="1547" y="461"/>
                </a:lnTo>
                <a:lnTo>
                  <a:pt x="1547" y="482"/>
                </a:lnTo>
                <a:lnTo>
                  <a:pt x="1547" y="486"/>
                </a:lnTo>
                <a:lnTo>
                  <a:pt x="1549" y="484"/>
                </a:lnTo>
                <a:lnTo>
                  <a:pt x="1549" y="488"/>
                </a:lnTo>
                <a:lnTo>
                  <a:pt x="1549" y="478"/>
                </a:lnTo>
                <a:lnTo>
                  <a:pt x="1551" y="491"/>
                </a:lnTo>
                <a:lnTo>
                  <a:pt x="1553" y="486"/>
                </a:lnTo>
                <a:lnTo>
                  <a:pt x="1553" y="480"/>
                </a:lnTo>
                <a:lnTo>
                  <a:pt x="1553" y="465"/>
                </a:lnTo>
                <a:lnTo>
                  <a:pt x="1551" y="445"/>
                </a:lnTo>
                <a:lnTo>
                  <a:pt x="1546" y="426"/>
                </a:lnTo>
                <a:lnTo>
                  <a:pt x="1555" y="374"/>
                </a:lnTo>
                <a:lnTo>
                  <a:pt x="1553" y="376"/>
                </a:lnTo>
                <a:lnTo>
                  <a:pt x="1459" y="129"/>
                </a:lnTo>
                <a:lnTo>
                  <a:pt x="1609" y="397"/>
                </a:lnTo>
                <a:lnTo>
                  <a:pt x="1609" y="386"/>
                </a:lnTo>
                <a:lnTo>
                  <a:pt x="1609" y="384"/>
                </a:lnTo>
                <a:lnTo>
                  <a:pt x="1605" y="372"/>
                </a:lnTo>
                <a:lnTo>
                  <a:pt x="1605" y="369"/>
                </a:lnTo>
                <a:lnTo>
                  <a:pt x="1603" y="372"/>
                </a:lnTo>
                <a:lnTo>
                  <a:pt x="1603" y="380"/>
                </a:lnTo>
                <a:lnTo>
                  <a:pt x="1605" y="390"/>
                </a:lnTo>
                <a:lnTo>
                  <a:pt x="1611" y="405"/>
                </a:lnTo>
                <a:lnTo>
                  <a:pt x="1609" y="397"/>
                </a:lnTo>
                <a:lnTo>
                  <a:pt x="1459" y="129"/>
                </a:lnTo>
                <a:lnTo>
                  <a:pt x="1618" y="943"/>
                </a:lnTo>
                <a:lnTo>
                  <a:pt x="1620" y="943"/>
                </a:lnTo>
                <a:lnTo>
                  <a:pt x="1624" y="943"/>
                </a:lnTo>
                <a:lnTo>
                  <a:pt x="1613" y="943"/>
                </a:lnTo>
                <a:lnTo>
                  <a:pt x="1618" y="943"/>
                </a:lnTo>
                <a:lnTo>
                  <a:pt x="1459" y="129"/>
                </a:lnTo>
                <a:lnTo>
                  <a:pt x="1551" y="524"/>
                </a:lnTo>
                <a:lnTo>
                  <a:pt x="1553" y="532"/>
                </a:lnTo>
                <a:lnTo>
                  <a:pt x="1553" y="528"/>
                </a:lnTo>
                <a:lnTo>
                  <a:pt x="1551" y="524"/>
                </a:lnTo>
                <a:lnTo>
                  <a:pt x="1459" y="129"/>
                </a:lnTo>
                <a:lnTo>
                  <a:pt x="1474" y="54"/>
                </a:lnTo>
                <a:lnTo>
                  <a:pt x="1473" y="52"/>
                </a:lnTo>
                <a:lnTo>
                  <a:pt x="1473" y="54"/>
                </a:lnTo>
                <a:lnTo>
                  <a:pt x="1474" y="54"/>
                </a:lnTo>
                <a:lnTo>
                  <a:pt x="1459" y="129"/>
                </a:lnTo>
                <a:lnTo>
                  <a:pt x="1419" y="42"/>
                </a:lnTo>
                <a:lnTo>
                  <a:pt x="1419" y="44"/>
                </a:lnTo>
                <a:lnTo>
                  <a:pt x="1421" y="44"/>
                </a:lnTo>
                <a:lnTo>
                  <a:pt x="1421" y="42"/>
                </a:lnTo>
                <a:lnTo>
                  <a:pt x="1419" y="42"/>
                </a:lnTo>
                <a:lnTo>
                  <a:pt x="1459" y="129"/>
                </a:lnTo>
                <a:lnTo>
                  <a:pt x="1417" y="34"/>
                </a:lnTo>
                <a:lnTo>
                  <a:pt x="1419" y="34"/>
                </a:lnTo>
                <a:lnTo>
                  <a:pt x="1421" y="33"/>
                </a:lnTo>
                <a:lnTo>
                  <a:pt x="1421" y="31"/>
                </a:lnTo>
                <a:lnTo>
                  <a:pt x="1421" y="29"/>
                </a:lnTo>
                <a:lnTo>
                  <a:pt x="1421" y="27"/>
                </a:lnTo>
                <a:lnTo>
                  <a:pt x="1419" y="27"/>
                </a:lnTo>
                <a:lnTo>
                  <a:pt x="1419" y="29"/>
                </a:lnTo>
                <a:lnTo>
                  <a:pt x="1417" y="29"/>
                </a:lnTo>
                <a:lnTo>
                  <a:pt x="1417" y="31"/>
                </a:lnTo>
                <a:lnTo>
                  <a:pt x="1417" y="33"/>
                </a:lnTo>
                <a:lnTo>
                  <a:pt x="1417" y="34"/>
                </a:lnTo>
                <a:lnTo>
                  <a:pt x="1459" y="129"/>
                </a:lnTo>
                <a:lnTo>
                  <a:pt x="1413" y="13"/>
                </a:lnTo>
                <a:lnTo>
                  <a:pt x="1415" y="15"/>
                </a:lnTo>
                <a:lnTo>
                  <a:pt x="1415" y="13"/>
                </a:lnTo>
                <a:lnTo>
                  <a:pt x="1417" y="11"/>
                </a:lnTo>
                <a:lnTo>
                  <a:pt x="1417" y="10"/>
                </a:lnTo>
                <a:lnTo>
                  <a:pt x="1417" y="8"/>
                </a:lnTo>
                <a:lnTo>
                  <a:pt x="1415" y="8"/>
                </a:lnTo>
                <a:lnTo>
                  <a:pt x="1415" y="6"/>
                </a:lnTo>
                <a:lnTo>
                  <a:pt x="1415" y="8"/>
                </a:lnTo>
                <a:lnTo>
                  <a:pt x="1415" y="6"/>
                </a:lnTo>
                <a:lnTo>
                  <a:pt x="1415" y="8"/>
                </a:lnTo>
                <a:lnTo>
                  <a:pt x="1413" y="10"/>
                </a:lnTo>
                <a:lnTo>
                  <a:pt x="1413" y="11"/>
                </a:lnTo>
                <a:lnTo>
                  <a:pt x="1413" y="13"/>
                </a:lnTo>
                <a:lnTo>
                  <a:pt x="1459" y="129"/>
                </a:lnTo>
                <a:lnTo>
                  <a:pt x="1426" y="15"/>
                </a:lnTo>
                <a:lnTo>
                  <a:pt x="1426" y="13"/>
                </a:lnTo>
                <a:lnTo>
                  <a:pt x="1426" y="11"/>
                </a:lnTo>
                <a:lnTo>
                  <a:pt x="1426" y="10"/>
                </a:lnTo>
                <a:lnTo>
                  <a:pt x="1425" y="11"/>
                </a:lnTo>
                <a:lnTo>
                  <a:pt x="1425" y="13"/>
                </a:lnTo>
                <a:lnTo>
                  <a:pt x="1425" y="15"/>
                </a:lnTo>
                <a:lnTo>
                  <a:pt x="1426" y="15"/>
                </a:lnTo>
                <a:lnTo>
                  <a:pt x="1459" y="129"/>
                </a:lnTo>
                <a:lnTo>
                  <a:pt x="1428" y="34"/>
                </a:lnTo>
                <a:lnTo>
                  <a:pt x="1428" y="36"/>
                </a:lnTo>
                <a:lnTo>
                  <a:pt x="1430" y="34"/>
                </a:lnTo>
                <a:lnTo>
                  <a:pt x="1430" y="33"/>
                </a:lnTo>
                <a:lnTo>
                  <a:pt x="1428" y="34"/>
                </a:lnTo>
                <a:lnTo>
                  <a:pt x="1459" y="129"/>
                </a:lnTo>
                <a:lnTo>
                  <a:pt x="1459" y="90"/>
                </a:lnTo>
                <a:lnTo>
                  <a:pt x="1459" y="88"/>
                </a:lnTo>
                <a:lnTo>
                  <a:pt x="1457" y="88"/>
                </a:lnTo>
                <a:lnTo>
                  <a:pt x="1459" y="90"/>
                </a:lnTo>
                <a:lnTo>
                  <a:pt x="1459" y="129"/>
                </a:lnTo>
                <a:lnTo>
                  <a:pt x="1480" y="65"/>
                </a:lnTo>
                <a:lnTo>
                  <a:pt x="1478" y="65"/>
                </a:lnTo>
                <a:lnTo>
                  <a:pt x="1478" y="67"/>
                </a:lnTo>
                <a:lnTo>
                  <a:pt x="1480" y="65"/>
                </a:lnTo>
                <a:lnTo>
                  <a:pt x="1459" y="129"/>
                </a:lnTo>
                <a:lnTo>
                  <a:pt x="1505" y="359"/>
                </a:lnTo>
                <a:lnTo>
                  <a:pt x="1503" y="351"/>
                </a:lnTo>
                <a:lnTo>
                  <a:pt x="1503" y="355"/>
                </a:lnTo>
                <a:lnTo>
                  <a:pt x="1505" y="359"/>
                </a:lnTo>
                <a:lnTo>
                  <a:pt x="1459" y="129"/>
                </a:lnTo>
                <a:lnTo>
                  <a:pt x="1434" y="40"/>
                </a:lnTo>
                <a:lnTo>
                  <a:pt x="1436" y="40"/>
                </a:lnTo>
                <a:lnTo>
                  <a:pt x="1436" y="38"/>
                </a:lnTo>
                <a:lnTo>
                  <a:pt x="1438" y="38"/>
                </a:lnTo>
                <a:lnTo>
                  <a:pt x="1436" y="36"/>
                </a:lnTo>
                <a:lnTo>
                  <a:pt x="1438" y="36"/>
                </a:lnTo>
                <a:lnTo>
                  <a:pt x="1438" y="34"/>
                </a:lnTo>
                <a:lnTo>
                  <a:pt x="1436" y="33"/>
                </a:lnTo>
                <a:lnTo>
                  <a:pt x="1438" y="33"/>
                </a:lnTo>
                <a:lnTo>
                  <a:pt x="1436" y="33"/>
                </a:lnTo>
                <a:lnTo>
                  <a:pt x="1434" y="33"/>
                </a:lnTo>
                <a:lnTo>
                  <a:pt x="1434" y="34"/>
                </a:lnTo>
                <a:lnTo>
                  <a:pt x="1432" y="36"/>
                </a:lnTo>
                <a:lnTo>
                  <a:pt x="1432" y="40"/>
                </a:lnTo>
                <a:lnTo>
                  <a:pt x="1434" y="40"/>
                </a:lnTo>
                <a:lnTo>
                  <a:pt x="1459" y="129"/>
                </a:lnTo>
                <a:lnTo>
                  <a:pt x="1440" y="77"/>
                </a:lnTo>
                <a:lnTo>
                  <a:pt x="1442" y="77"/>
                </a:lnTo>
                <a:lnTo>
                  <a:pt x="1442" y="75"/>
                </a:lnTo>
                <a:lnTo>
                  <a:pt x="1442" y="73"/>
                </a:lnTo>
                <a:lnTo>
                  <a:pt x="1440" y="73"/>
                </a:lnTo>
                <a:lnTo>
                  <a:pt x="1440" y="75"/>
                </a:lnTo>
                <a:lnTo>
                  <a:pt x="1440" y="77"/>
                </a:lnTo>
                <a:lnTo>
                  <a:pt x="1459" y="129"/>
                </a:lnTo>
                <a:lnTo>
                  <a:pt x="1448" y="59"/>
                </a:lnTo>
                <a:lnTo>
                  <a:pt x="1450" y="61"/>
                </a:lnTo>
                <a:lnTo>
                  <a:pt x="1451" y="61"/>
                </a:lnTo>
                <a:lnTo>
                  <a:pt x="1451" y="59"/>
                </a:lnTo>
                <a:lnTo>
                  <a:pt x="1451" y="58"/>
                </a:lnTo>
                <a:lnTo>
                  <a:pt x="1450" y="58"/>
                </a:lnTo>
                <a:lnTo>
                  <a:pt x="1448" y="58"/>
                </a:lnTo>
                <a:lnTo>
                  <a:pt x="1448" y="59"/>
                </a:lnTo>
                <a:lnTo>
                  <a:pt x="1459" y="129"/>
                </a:lnTo>
                <a:lnTo>
                  <a:pt x="1438" y="2"/>
                </a:lnTo>
                <a:lnTo>
                  <a:pt x="1436" y="2"/>
                </a:lnTo>
                <a:lnTo>
                  <a:pt x="1436" y="4"/>
                </a:lnTo>
                <a:lnTo>
                  <a:pt x="1438" y="2"/>
                </a:lnTo>
                <a:lnTo>
                  <a:pt x="1459" y="129"/>
                </a:lnTo>
                <a:lnTo>
                  <a:pt x="1442" y="54"/>
                </a:lnTo>
                <a:lnTo>
                  <a:pt x="1444" y="52"/>
                </a:lnTo>
                <a:lnTo>
                  <a:pt x="1444" y="50"/>
                </a:lnTo>
                <a:lnTo>
                  <a:pt x="1442" y="52"/>
                </a:lnTo>
                <a:lnTo>
                  <a:pt x="1442" y="54"/>
                </a:lnTo>
                <a:lnTo>
                  <a:pt x="1459" y="129"/>
                </a:lnTo>
                <a:lnTo>
                  <a:pt x="1544" y="981"/>
                </a:lnTo>
                <a:lnTo>
                  <a:pt x="1544" y="983"/>
                </a:lnTo>
                <a:lnTo>
                  <a:pt x="1546" y="981"/>
                </a:lnTo>
                <a:lnTo>
                  <a:pt x="1544" y="981"/>
                </a:lnTo>
                <a:lnTo>
                  <a:pt x="1459" y="129"/>
                </a:lnTo>
                <a:lnTo>
                  <a:pt x="40" y="461"/>
                </a:lnTo>
                <a:lnTo>
                  <a:pt x="40" y="463"/>
                </a:lnTo>
                <a:lnTo>
                  <a:pt x="42" y="459"/>
                </a:lnTo>
                <a:lnTo>
                  <a:pt x="40" y="461"/>
                </a:lnTo>
                <a:lnTo>
                  <a:pt x="1459" y="129"/>
                </a:lnTo>
                <a:lnTo>
                  <a:pt x="1609" y="369"/>
                </a:lnTo>
                <a:lnTo>
                  <a:pt x="1609" y="347"/>
                </a:lnTo>
                <a:lnTo>
                  <a:pt x="1609" y="349"/>
                </a:lnTo>
                <a:lnTo>
                  <a:pt x="1607" y="342"/>
                </a:lnTo>
                <a:lnTo>
                  <a:pt x="1605" y="336"/>
                </a:lnTo>
                <a:lnTo>
                  <a:pt x="1603" y="332"/>
                </a:lnTo>
                <a:lnTo>
                  <a:pt x="1601" y="332"/>
                </a:lnTo>
                <a:lnTo>
                  <a:pt x="1599" y="336"/>
                </a:lnTo>
                <a:lnTo>
                  <a:pt x="1601" y="353"/>
                </a:lnTo>
                <a:lnTo>
                  <a:pt x="1601" y="359"/>
                </a:lnTo>
                <a:lnTo>
                  <a:pt x="1601" y="346"/>
                </a:lnTo>
                <a:lnTo>
                  <a:pt x="1603" y="342"/>
                </a:lnTo>
                <a:lnTo>
                  <a:pt x="1605" y="347"/>
                </a:lnTo>
                <a:lnTo>
                  <a:pt x="1609" y="369"/>
                </a:lnTo>
                <a:lnTo>
                  <a:pt x="1459" y="129"/>
                </a:lnTo>
                <a:lnTo>
                  <a:pt x="1519" y="449"/>
                </a:lnTo>
                <a:lnTo>
                  <a:pt x="1517" y="407"/>
                </a:lnTo>
                <a:lnTo>
                  <a:pt x="1519" y="442"/>
                </a:lnTo>
                <a:lnTo>
                  <a:pt x="1519" y="449"/>
                </a:lnTo>
                <a:lnTo>
                  <a:pt x="1459" y="129"/>
                </a:lnTo>
                <a:lnTo>
                  <a:pt x="40" y="465"/>
                </a:lnTo>
                <a:lnTo>
                  <a:pt x="38" y="466"/>
                </a:lnTo>
                <a:lnTo>
                  <a:pt x="38" y="470"/>
                </a:lnTo>
                <a:lnTo>
                  <a:pt x="40" y="470"/>
                </a:lnTo>
                <a:lnTo>
                  <a:pt x="42" y="468"/>
                </a:lnTo>
                <a:lnTo>
                  <a:pt x="42" y="465"/>
                </a:lnTo>
                <a:lnTo>
                  <a:pt x="40" y="465"/>
                </a:lnTo>
                <a:lnTo>
                  <a:pt x="1459" y="129"/>
                </a:lnTo>
                <a:lnTo>
                  <a:pt x="1572" y="824"/>
                </a:lnTo>
                <a:lnTo>
                  <a:pt x="1570" y="818"/>
                </a:lnTo>
                <a:lnTo>
                  <a:pt x="1572" y="818"/>
                </a:lnTo>
                <a:lnTo>
                  <a:pt x="1574" y="818"/>
                </a:lnTo>
                <a:lnTo>
                  <a:pt x="1576" y="816"/>
                </a:lnTo>
                <a:lnTo>
                  <a:pt x="1574" y="814"/>
                </a:lnTo>
                <a:lnTo>
                  <a:pt x="1572" y="812"/>
                </a:lnTo>
                <a:lnTo>
                  <a:pt x="1570" y="812"/>
                </a:lnTo>
                <a:lnTo>
                  <a:pt x="1572" y="810"/>
                </a:lnTo>
                <a:lnTo>
                  <a:pt x="1576" y="802"/>
                </a:lnTo>
                <a:lnTo>
                  <a:pt x="1572" y="806"/>
                </a:lnTo>
                <a:lnTo>
                  <a:pt x="1569" y="810"/>
                </a:lnTo>
                <a:lnTo>
                  <a:pt x="1569" y="806"/>
                </a:lnTo>
                <a:lnTo>
                  <a:pt x="1569" y="802"/>
                </a:lnTo>
                <a:lnTo>
                  <a:pt x="1567" y="802"/>
                </a:lnTo>
                <a:lnTo>
                  <a:pt x="1567" y="806"/>
                </a:lnTo>
                <a:lnTo>
                  <a:pt x="1563" y="808"/>
                </a:lnTo>
                <a:lnTo>
                  <a:pt x="1565" y="810"/>
                </a:lnTo>
                <a:lnTo>
                  <a:pt x="1563" y="812"/>
                </a:lnTo>
                <a:lnTo>
                  <a:pt x="1559" y="814"/>
                </a:lnTo>
                <a:lnTo>
                  <a:pt x="1563" y="814"/>
                </a:lnTo>
                <a:lnTo>
                  <a:pt x="1563" y="816"/>
                </a:lnTo>
                <a:lnTo>
                  <a:pt x="1563" y="818"/>
                </a:lnTo>
                <a:lnTo>
                  <a:pt x="1563" y="820"/>
                </a:lnTo>
                <a:lnTo>
                  <a:pt x="1565" y="822"/>
                </a:lnTo>
                <a:lnTo>
                  <a:pt x="1567" y="822"/>
                </a:lnTo>
                <a:lnTo>
                  <a:pt x="1567" y="826"/>
                </a:lnTo>
                <a:lnTo>
                  <a:pt x="1569" y="826"/>
                </a:lnTo>
                <a:lnTo>
                  <a:pt x="1570" y="826"/>
                </a:lnTo>
                <a:lnTo>
                  <a:pt x="1572" y="826"/>
                </a:lnTo>
                <a:lnTo>
                  <a:pt x="1572" y="824"/>
                </a:lnTo>
                <a:lnTo>
                  <a:pt x="1459" y="129"/>
                </a:lnTo>
                <a:lnTo>
                  <a:pt x="1597" y="943"/>
                </a:lnTo>
                <a:lnTo>
                  <a:pt x="1592" y="943"/>
                </a:lnTo>
                <a:lnTo>
                  <a:pt x="1597" y="945"/>
                </a:lnTo>
                <a:lnTo>
                  <a:pt x="1597" y="943"/>
                </a:lnTo>
                <a:lnTo>
                  <a:pt x="1459" y="129"/>
                </a:lnTo>
                <a:lnTo>
                  <a:pt x="33" y="428"/>
                </a:lnTo>
                <a:lnTo>
                  <a:pt x="33" y="420"/>
                </a:lnTo>
                <a:lnTo>
                  <a:pt x="33" y="417"/>
                </a:lnTo>
                <a:lnTo>
                  <a:pt x="31" y="418"/>
                </a:lnTo>
                <a:lnTo>
                  <a:pt x="31" y="420"/>
                </a:lnTo>
                <a:lnTo>
                  <a:pt x="31" y="418"/>
                </a:lnTo>
                <a:lnTo>
                  <a:pt x="31" y="411"/>
                </a:lnTo>
                <a:lnTo>
                  <a:pt x="29" y="424"/>
                </a:lnTo>
                <a:lnTo>
                  <a:pt x="29" y="436"/>
                </a:lnTo>
                <a:lnTo>
                  <a:pt x="31" y="428"/>
                </a:lnTo>
                <a:lnTo>
                  <a:pt x="33" y="428"/>
                </a:lnTo>
                <a:lnTo>
                  <a:pt x="1459" y="129"/>
                </a:lnTo>
                <a:lnTo>
                  <a:pt x="1599" y="941"/>
                </a:lnTo>
                <a:lnTo>
                  <a:pt x="1597" y="943"/>
                </a:lnTo>
                <a:lnTo>
                  <a:pt x="1601" y="941"/>
                </a:lnTo>
                <a:lnTo>
                  <a:pt x="1599" y="941"/>
                </a:lnTo>
                <a:lnTo>
                  <a:pt x="1459" y="129"/>
                </a:lnTo>
                <a:lnTo>
                  <a:pt x="1559" y="793"/>
                </a:lnTo>
                <a:lnTo>
                  <a:pt x="1561" y="793"/>
                </a:lnTo>
                <a:lnTo>
                  <a:pt x="1561" y="795"/>
                </a:lnTo>
                <a:lnTo>
                  <a:pt x="1561" y="797"/>
                </a:lnTo>
                <a:lnTo>
                  <a:pt x="1563" y="799"/>
                </a:lnTo>
                <a:lnTo>
                  <a:pt x="1565" y="799"/>
                </a:lnTo>
                <a:lnTo>
                  <a:pt x="1565" y="797"/>
                </a:lnTo>
                <a:lnTo>
                  <a:pt x="1565" y="795"/>
                </a:lnTo>
                <a:lnTo>
                  <a:pt x="1565" y="793"/>
                </a:lnTo>
                <a:lnTo>
                  <a:pt x="1565" y="791"/>
                </a:lnTo>
                <a:lnTo>
                  <a:pt x="1567" y="789"/>
                </a:lnTo>
                <a:lnTo>
                  <a:pt x="1563" y="791"/>
                </a:lnTo>
                <a:lnTo>
                  <a:pt x="1563" y="789"/>
                </a:lnTo>
                <a:lnTo>
                  <a:pt x="1561" y="789"/>
                </a:lnTo>
                <a:lnTo>
                  <a:pt x="1561" y="791"/>
                </a:lnTo>
                <a:lnTo>
                  <a:pt x="1561" y="793"/>
                </a:lnTo>
                <a:lnTo>
                  <a:pt x="1559" y="793"/>
                </a:lnTo>
                <a:lnTo>
                  <a:pt x="1459" y="129"/>
                </a:lnTo>
                <a:lnTo>
                  <a:pt x="1567" y="849"/>
                </a:lnTo>
                <a:lnTo>
                  <a:pt x="1567" y="847"/>
                </a:lnTo>
                <a:lnTo>
                  <a:pt x="1565" y="849"/>
                </a:lnTo>
                <a:lnTo>
                  <a:pt x="1565" y="862"/>
                </a:lnTo>
                <a:lnTo>
                  <a:pt x="1561" y="889"/>
                </a:lnTo>
                <a:lnTo>
                  <a:pt x="1561" y="893"/>
                </a:lnTo>
                <a:lnTo>
                  <a:pt x="1563" y="891"/>
                </a:lnTo>
                <a:lnTo>
                  <a:pt x="1567" y="883"/>
                </a:lnTo>
                <a:lnTo>
                  <a:pt x="1569" y="881"/>
                </a:lnTo>
                <a:lnTo>
                  <a:pt x="1569" y="879"/>
                </a:lnTo>
                <a:lnTo>
                  <a:pt x="1567" y="872"/>
                </a:lnTo>
                <a:lnTo>
                  <a:pt x="1567" y="862"/>
                </a:lnTo>
                <a:lnTo>
                  <a:pt x="1567" y="849"/>
                </a:lnTo>
                <a:lnTo>
                  <a:pt x="1459" y="129"/>
                </a:lnTo>
                <a:lnTo>
                  <a:pt x="1547" y="1129"/>
                </a:lnTo>
                <a:lnTo>
                  <a:pt x="1547" y="1131"/>
                </a:lnTo>
                <a:lnTo>
                  <a:pt x="1549" y="1129"/>
                </a:lnTo>
                <a:lnTo>
                  <a:pt x="1547" y="1129"/>
                </a:lnTo>
                <a:lnTo>
                  <a:pt x="1459" y="129"/>
                </a:lnTo>
                <a:lnTo>
                  <a:pt x="11" y="461"/>
                </a:lnTo>
                <a:lnTo>
                  <a:pt x="13" y="445"/>
                </a:lnTo>
                <a:lnTo>
                  <a:pt x="10" y="461"/>
                </a:lnTo>
                <a:lnTo>
                  <a:pt x="10" y="470"/>
                </a:lnTo>
                <a:lnTo>
                  <a:pt x="11" y="470"/>
                </a:lnTo>
                <a:lnTo>
                  <a:pt x="11" y="461"/>
                </a:lnTo>
                <a:lnTo>
                  <a:pt x="1459" y="129"/>
                </a:lnTo>
                <a:lnTo>
                  <a:pt x="2" y="626"/>
                </a:lnTo>
                <a:lnTo>
                  <a:pt x="0" y="618"/>
                </a:lnTo>
                <a:lnTo>
                  <a:pt x="0" y="628"/>
                </a:lnTo>
                <a:lnTo>
                  <a:pt x="2" y="628"/>
                </a:lnTo>
                <a:lnTo>
                  <a:pt x="2" y="626"/>
                </a:lnTo>
                <a:lnTo>
                  <a:pt x="1459" y="129"/>
                </a:lnTo>
                <a:lnTo>
                  <a:pt x="1572" y="862"/>
                </a:lnTo>
                <a:lnTo>
                  <a:pt x="1574" y="862"/>
                </a:lnTo>
                <a:lnTo>
                  <a:pt x="1576" y="862"/>
                </a:lnTo>
                <a:lnTo>
                  <a:pt x="1578" y="858"/>
                </a:lnTo>
                <a:lnTo>
                  <a:pt x="1574" y="850"/>
                </a:lnTo>
                <a:lnTo>
                  <a:pt x="1572" y="850"/>
                </a:lnTo>
                <a:lnTo>
                  <a:pt x="1572" y="852"/>
                </a:lnTo>
                <a:lnTo>
                  <a:pt x="1570" y="856"/>
                </a:lnTo>
                <a:lnTo>
                  <a:pt x="1570" y="862"/>
                </a:lnTo>
                <a:lnTo>
                  <a:pt x="1572" y="862"/>
                </a:lnTo>
                <a:lnTo>
                  <a:pt x="1459" y="129"/>
                </a:lnTo>
                <a:lnTo>
                  <a:pt x="1570" y="693"/>
                </a:lnTo>
                <a:lnTo>
                  <a:pt x="1570" y="691"/>
                </a:lnTo>
                <a:lnTo>
                  <a:pt x="1569" y="691"/>
                </a:lnTo>
                <a:lnTo>
                  <a:pt x="1567" y="699"/>
                </a:lnTo>
                <a:lnTo>
                  <a:pt x="1569" y="701"/>
                </a:lnTo>
                <a:lnTo>
                  <a:pt x="1572" y="705"/>
                </a:lnTo>
                <a:lnTo>
                  <a:pt x="1572" y="703"/>
                </a:lnTo>
                <a:lnTo>
                  <a:pt x="1570" y="699"/>
                </a:lnTo>
                <a:lnTo>
                  <a:pt x="1569" y="695"/>
                </a:lnTo>
                <a:lnTo>
                  <a:pt x="1570" y="693"/>
                </a:lnTo>
                <a:lnTo>
                  <a:pt x="1459" y="129"/>
                </a:lnTo>
                <a:lnTo>
                  <a:pt x="1565" y="1137"/>
                </a:lnTo>
                <a:lnTo>
                  <a:pt x="1567" y="1133"/>
                </a:lnTo>
                <a:lnTo>
                  <a:pt x="1565" y="1135"/>
                </a:lnTo>
                <a:lnTo>
                  <a:pt x="1565" y="1137"/>
                </a:lnTo>
                <a:lnTo>
                  <a:pt x="1459" y="129"/>
                </a:lnTo>
                <a:close/>
              </a:path>
            </a:pathLst>
          </a:custGeom>
          <a:solidFill>
            <a:schemeClr val="bg2">
              <a:tint val="9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ja-JP" altLang="en-US">
              <a:effectLst>
                <a:outerShdw blurRad="50800" dist="50800" dir="5400000" algn="tl" rotWithShape="0">
                  <a:srgbClr val="000000">
                    <a:alpha val="30000"/>
                  </a:srgbClr>
                </a:outerShdw>
              </a:effectLst>
              <a:latin typeface="+mn-lt"/>
              <a:ea typeface="+mn-ea"/>
            </a:endParaRPr>
          </a:p>
        </p:txBody>
      </p:sp>
      <p:sp>
        <p:nvSpPr>
          <p:cNvPr id="25" name="タイトル プレースホルダー 24"/>
          <p:cNvSpPr>
            <a:spLocks noGrp="1"/>
          </p:cNvSpPr>
          <p:nvPr>
            <p:ph type="title"/>
          </p:nvPr>
        </p:nvSpPr>
        <p:spPr>
          <a:xfrm>
            <a:off x="457200" y="274638"/>
            <a:ext cx="82296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ja-JP" altLang="en-US" smtClean="0"/>
              <a:t>マスター タイトルの書式設定</a:t>
            </a:r>
            <a:endParaRPr lang="en-US" altLang="en-US" smtClean="0"/>
          </a:p>
        </p:txBody>
      </p:sp>
      <p:sp>
        <p:nvSpPr>
          <p:cNvPr id="1029" name="テキスト プレースホルダー 2"/>
          <p:cNvSpPr>
            <a:spLocks noGrp="1"/>
          </p:cNvSpPr>
          <p:nvPr>
            <p:ph type="body" idx="1"/>
          </p:nvPr>
        </p:nvSpPr>
        <p:spPr bwMode="auto">
          <a:xfrm>
            <a:off x="457200" y="150018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smtClean="0"/>
          </a:p>
        </p:txBody>
      </p:sp>
      <p:sp>
        <p:nvSpPr>
          <p:cNvPr id="17" name="日付プレースホルダー 16"/>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chemeClr val="tx2"/>
                </a:solidFill>
                <a:latin typeface="Century Schoolbook" pitchFamily="-110" charset="0"/>
                <a:ea typeface="ＭＳ Ｐ明朝" pitchFamily="-110" charset="-128"/>
              </a:defRPr>
            </a:lvl1pPr>
          </a:lstStyle>
          <a:p>
            <a:pPr>
              <a:defRPr/>
            </a:pPr>
            <a:fld id="{066C7ABC-8F3F-4610-B2AE-1C0EDB30132A}" type="datetime1">
              <a:rPr lang="ja-JP" altLang="en-US"/>
              <a:pPr>
                <a:defRPr/>
              </a:pPr>
              <a:t>2011/11/3</a:t>
            </a:fld>
            <a:endParaRPr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rtlCol="0" anchor="ctr"/>
          <a:lstStyle>
            <a:lvl1pPr algn="ctr" eaLnBrk="1" fontAlgn="auto" latinLnBrk="0" hangingPunct="1">
              <a:spcBef>
                <a:spcPts val="0"/>
              </a:spcBef>
              <a:spcAft>
                <a:spcPts val="0"/>
              </a:spcAft>
              <a:defRPr kumimoji="1" sz="1200">
                <a:solidFill>
                  <a:schemeClr val="tx2"/>
                </a:solidFill>
                <a:latin typeface="+mn-lt"/>
                <a:ea typeface="+mn-ea"/>
                <a:cs typeface="+mn-cs"/>
              </a:defRPr>
            </a:lvl1pPr>
          </a:lstStyle>
          <a:p>
            <a:pPr>
              <a:defRPr/>
            </a:pPr>
            <a:endParaRPr lang="ja-JP" altLang="en-US"/>
          </a:p>
        </p:txBody>
      </p:sp>
      <p:sp>
        <p:nvSpPr>
          <p:cNvPr id="12" name="スライド番号プレースホルダー 11"/>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chemeClr val="tx2"/>
                </a:solidFill>
                <a:latin typeface="Century Schoolbook" pitchFamily="-110" charset="0"/>
                <a:ea typeface="ＭＳ Ｐ明朝" pitchFamily="-110" charset="-128"/>
              </a:defRPr>
            </a:lvl1pPr>
          </a:lstStyle>
          <a:p>
            <a:pPr>
              <a:defRPr/>
            </a:pPr>
            <a:fld id="{4D434ED6-8CCD-42DA-8549-95E2CEEE2A6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232" r:id="rId1"/>
    <p:sldLayoutId id="2147484223" r:id="rId2"/>
    <p:sldLayoutId id="214748423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Lst>
  <p:txStyles>
    <p:titleStyle>
      <a:lvl1pPr algn="ctr" rtl="0" eaLnBrk="0" fontAlgn="base" hangingPunct="0">
        <a:spcBef>
          <a:spcPct val="0"/>
        </a:spcBef>
        <a:spcAft>
          <a:spcPct val="0"/>
        </a:spcAft>
        <a:defRPr kumimoji="1" sz="4400">
          <a:gradFill flip="none" rotWithShape="1">
            <a:gsLst>
              <a:gs pos="60000">
                <a:schemeClr val="tx2"/>
              </a:gs>
              <a:gs pos="100000">
                <a:schemeClr val="tx2">
                  <a:tint val="20000"/>
                </a:schemeClr>
              </a:gs>
            </a:gsLst>
            <a:lin ang="5400000" scaled="1"/>
            <a:tileRect/>
          </a:gradFill>
          <a:effectLst>
            <a:outerShdw blurRad="127000" algn="tl" rotWithShape="0">
              <a:schemeClr val="bg1">
                <a:alpha val="90000"/>
              </a:schemeClr>
            </a:outerShdw>
          </a:effectLst>
          <a:latin typeface="+mj-lt"/>
          <a:ea typeface="+mj-ea"/>
          <a:cs typeface="HGP明朝E" pitchFamily="18" charset="-128"/>
        </a:defRPr>
      </a:lvl1pPr>
      <a:lvl2pPr algn="ctr" rtl="0" eaLnBrk="0" fontAlgn="base" hangingPunct="0">
        <a:spcBef>
          <a:spcPct val="0"/>
        </a:spcBef>
        <a:spcAft>
          <a:spcPct val="0"/>
        </a:spcAft>
        <a:defRPr kumimoji="1" sz="4400">
          <a:solidFill>
            <a:schemeClr val="tx1"/>
          </a:solidFill>
          <a:latin typeface="Bookman Old Style" pitchFamily="18" charset="0"/>
          <a:ea typeface="HGP明朝E" pitchFamily="18" charset="-128"/>
          <a:cs typeface="HGP明朝E" pitchFamily="18" charset="-128"/>
        </a:defRPr>
      </a:lvl2pPr>
      <a:lvl3pPr algn="ctr" rtl="0" eaLnBrk="0" fontAlgn="base" hangingPunct="0">
        <a:spcBef>
          <a:spcPct val="0"/>
        </a:spcBef>
        <a:spcAft>
          <a:spcPct val="0"/>
        </a:spcAft>
        <a:defRPr kumimoji="1" sz="4400">
          <a:solidFill>
            <a:schemeClr val="tx1"/>
          </a:solidFill>
          <a:latin typeface="Bookman Old Style" pitchFamily="18" charset="0"/>
          <a:ea typeface="HGP明朝E" pitchFamily="18" charset="-128"/>
          <a:cs typeface="HGP明朝E" pitchFamily="18" charset="-128"/>
        </a:defRPr>
      </a:lvl3pPr>
      <a:lvl4pPr algn="ctr" rtl="0" eaLnBrk="0" fontAlgn="base" hangingPunct="0">
        <a:spcBef>
          <a:spcPct val="0"/>
        </a:spcBef>
        <a:spcAft>
          <a:spcPct val="0"/>
        </a:spcAft>
        <a:defRPr kumimoji="1" sz="4400">
          <a:solidFill>
            <a:schemeClr val="tx1"/>
          </a:solidFill>
          <a:latin typeface="Bookman Old Style" pitchFamily="18" charset="0"/>
          <a:ea typeface="HGP明朝E" pitchFamily="18" charset="-128"/>
          <a:cs typeface="HGP明朝E" pitchFamily="18" charset="-128"/>
        </a:defRPr>
      </a:lvl4pPr>
      <a:lvl5pPr algn="ctr" rtl="0" eaLnBrk="0" fontAlgn="base" hangingPunct="0">
        <a:spcBef>
          <a:spcPct val="0"/>
        </a:spcBef>
        <a:spcAft>
          <a:spcPct val="0"/>
        </a:spcAft>
        <a:defRPr kumimoji="1" sz="4400">
          <a:solidFill>
            <a:schemeClr val="tx1"/>
          </a:solidFill>
          <a:latin typeface="Bookman Old Style" pitchFamily="18" charset="0"/>
          <a:ea typeface="HGP明朝E" pitchFamily="18" charset="-128"/>
          <a:cs typeface="HGP明朝E" pitchFamily="18" charset="-128"/>
        </a:defRPr>
      </a:lvl5pPr>
      <a:lvl6pPr marL="457200" algn="ctr" rtl="0" fontAlgn="base">
        <a:spcBef>
          <a:spcPct val="0"/>
        </a:spcBef>
        <a:spcAft>
          <a:spcPct val="0"/>
        </a:spcAft>
        <a:defRPr kumimoji="1" sz="4400">
          <a:solidFill>
            <a:schemeClr val="tx1"/>
          </a:solidFill>
          <a:latin typeface="Bookman Old Style" pitchFamily="18" charset="0"/>
          <a:ea typeface="HGP明朝E" pitchFamily="18" charset="-128"/>
        </a:defRPr>
      </a:lvl6pPr>
      <a:lvl7pPr marL="914400" algn="ctr" rtl="0" fontAlgn="base">
        <a:spcBef>
          <a:spcPct val="0"/>
        </a:spcBef>
        <a:spcAft>
          <a:spcPct val="0"/>
        </a:spcAft>
        <a:defRPr kumimoji="1" sz="4400">
          <a:solidFill>
            <a:schemeClr val="tx1"/>
          </a:solidFill>
          <a:latin typeface="Bookman Old Style" pitchFamily="18" charset="0"/>
          <a:ea typeface="HGP明朝E" pitchFamily="18" charset="-128"/>
        </a:defRPr>
      </a:lvl7pPr>
      <a:lvl8pPr marL="1371600" algn="ctr" rtl="0" fontAlgn="base">
        <a:spcBef>
          <a:spcPct val="0"/>
        </a:spcBef>
        <a:spcAft>
          <a:spcPct val="0"/>
        </a:spcAft>
        <a:defRPr kumimoji="1" sz="4400">
          <a:solidFill>
            <a:schemeClr val="tx1"/>
          </a:solidFill>
          <a:latin typeface="Bookman Old Style" pitchFamily="18" charset="0"/>
          <a:ea typeface="HGP明朝E" pitchFamily="18" charset="-128"/>
        </a:defRPr>
      </a:lvl8pPr>
      <a:lvl9pPr marL="1828800" algn="ctr" rtl="0" fontAlgn="base">
        <a:spcBef>
          <a:spcPct val="0"/>
        </a:spcBef>
        <a:spcAft>
          <a:spcPct val="0"/>
        </a:spcAft>
        <a:defRPr kumimoji="1" sz="4400">
          <a:solidFill>
            <a:schemeClr val="tx1"/>
          </a:solidFill>
          <a:latin typeface="Bookman Old Style" pitchFamily="18" charset="0"/>
          <a:ea typeface="HGP明朝E" pitchFamily="18" charset="-128"/>
        </a:defRPr>
      </a:lvl9pPr>
    </p:titleStyle>
    <p:bodyStyle>
      <a:lvl1pPr marL="342900" indent="-342900" algn="l" rtl="0" eaLnBrk="0" fontAlgn="base" hangingPunct="0">
        <a:spcBef>
          <a:spcPct val="20000"/>
        </a:spcBef>
        <a:spcAft>
          <a:spcPct val="0"/>
        </a:spcAft>
        <a:buClr>
          <a:srgbClr val="558AB8"/>
        </a:buClr>
        <a:buSzPct val="60000"/>
        <a:buFont typeface="Wingdings" pitchFamily="2" charset="2"/>
        <a:buChar char="u"/>
        <a:defRPr kumimoji="1" sz="3200">
          <a:solidFill>
            <a:schemeClr val="tx2"/>
          </a:solidFill>
          <a:latin typeface="+mn-lt"/>
          <a:ea typeface="+mn-ea"/>
          <a:cs typeface="ＭＳ Ｐ明朝" pitchFamily="-110" charset="-128"/>
        </a:defRPr>
      </a:lvl1pPr>
      <a:lvl2pPr marL="742950" indent="-285750" algn="l" rtl="0" eaLnBrk="0" fontAlgn="base" hangingPunct="0">
        <a:spcBef>
          <a:spcPct val="20000"/>
        </a:spcBef>
        <a:spcAft>
          <a:spcPct val="0"/>
        </a:spcAft>
        <a:buClr>
          <a:srgbClr val="8C8D98"/>
        </a:buClr>
        <a:buSzPct val="55000"/>
        <a:buFont typeface="Wingdings" pitchFamily="2" charset="2"/>
        <a:buChar char="u"/>
        <a:defRPr kumimoji="1" sz="2800">
          <a:solidFill>
            <a:schemeClr val="tx2"/>
          </a:solidFill>
          <a:latin typeface="+mn-lt"/>
          <a:ea typeface="+mn-ea"/>
          <a:cs typeface="ＭＳ Ｐ明朝" pitchFamily="-110" charset="-128"/>
        </a:defRPr>
      </a:lvl2pPr>
      <a:lvl3pPr marL="1143000" indent="-228600" algn="l" rtl="0" eaLnBrk="0" fontAlgn="base" hangingPunct="0">
        <a:spcBef>
          <a:spcPct val="20000"/>
        </a:spcBef>
        <a:spcAft>
          <a:spcPct val="0"/>
        </a:spcAft>
        <a:buClr>
          <a:srgbClr val="405997"/>
        </a:buClr>
        <a:buSzPct val="55000"/>
        <a:buFont typeface="Wingdings" pitchFamily="2" charset="2"/>
        <a:buChar char="u"/>
        <a:defRPr kumimoji="1" sz="2400">
          <a:solidFill>
            <a:schemeClr val="tx2"/>
          </a:solidFill>
          <a:latin typeface="+mn-lt"/>
          <a:ea typeface="+mn-ea"/>
          <a:cs typeface="ＭＳ Ｐ明朝" pitchFamily="-110" charset="-128"/>
        </a:defRPr>
      </a:lvl3pPr>
      <a:lvl4pPr marL="1600200" indent="-228600" algn="l" rtl="0" eaLnBrk="0" fontAlgn="base" hangingPunct="0">
        <a:spcBef>
          <a:spcPct val="20000"/>
        </a:spcBef>
        <a:spcAft>
          <a:spcPct val="0"/>
        </a:spcAft>
        <a:buClr>
          <a:srgbClr val="236FBB"/>
        </a:buClr>
        <a:buSzPct val="50000"/>
        <a:buFont typeface="Wingdings" pitchFamily="2" charset="2"/>
        <a:buChar char="u"/>
        <a:defRPr kumimoji="1" sz="2000">
          <a:solidFill>
            <a:schemeClr val="tx2"/>
          </a:solidFill>
          <a:latin typeface="+mn-lt"/>
          <a:ea typeface="+mn-ea"/>
          <a:cs typeface="ＭＳ Ｐ明朝" pitchFamily="-110" charset="-128"/>
        </a:defRPr>
      </a:lvl4pPr>
      <a:lvl5pPr marL="2057400" indent="-228600" algn="l" rtl="0" eaLnBrk="0" fontAlgn="base" hangingPunct="0">
        <a:spcBef>
          <a:spcPct val="20000"/>
        </a:spcBef>
        <a:spcAft>
          <a:spcPct val="0"/>
        </a:spcAft>
        <a:buClr>
          <a:srgbClr val="4E8E99"/>
        </a:buClr>
        <a:buSzPct val="45000"/>
        <a:buFont typeface="Wingdings" pitchFamily="2" charset="2"/>
        <a:buChar char="u"/>
        <a:defRPr kumimoji="1" sz="2000">
          <a:solidFill>
            <a:schemeClr val="tx2"/>
          </a:solidFill>
          <a:latin typeface="+mn-lt"/>
          <a:ea typeface="+mn-ea"/>
          <a:cs typeface="ＭＳ Ｐ明朝" pitchFamily="-110" charset="-128"/>
        </a:defRPr>
      </a:lvl5pPr>
      <a:lvl6pPr marL="2514600" indent="-228600" algn="l" rtl="0" eaLnBrk="1" latinLnBrk="0" hangingPunct="1">
        <a:spcBef>
          <a:spcPct val="20000"/>
        </a:spcBef>
        <a:buClr>
          <a:schemeClr val="accent6">
            <a:shade val="75000"/>
          </a:schemeClr>
        </a:buClr>
        <a:buSzPct val="60000"/>
        <a:buFont typeface="Wingdings"/>
        <a:buChar char="u"/>
        <a:defRPr kumimoji="1" sz="2000">
          <a:solidFill>
            <a:schemeClr val="tx2"/>
          </a:solidFill>
          <a:latin typeface="+mn-lt"/>
          <a:ea typeface="+mn-ea"/>
          <a:cs typeface="+mn-cs"/>
        </a:defRPr>
      </a:lvl6pPr>
      <a:lvl7pPr marL="2971800" indent="-228600" algn="l" rtl="0" eaLnBrk="1" latinLnBrk="0" hangingPunct="1">
        <a:spcBef>
          <a:spcPct val="20000"/>
        </a:spcBef>
        <a:buClr>
          <a:schemeClr val="accent1"/>
        </a:buClr>
        <a:buSzPct val="50000"/>
        <a:buFont typeface="Wingdings"/>
        <a:buChar char="u"/>
        <a:defRPr kumimoji="1" sz="2000">
          <a:solidFill>
            <a:schemeClr val="tx2"/>
          </a:solidFill>
          <a:latin typeface="+mn-lt"/>
          <a:ea typeface="+mn-ea"/>
          <a:cs typeface="+mn-cs"/>
        </a:defRPr>
      </a:lvl7pPr>
      <a:lvl8pPr marL="3429000" indent="-228600" algn="l" rtl="0" eaLnBrk="1" latinLnBrk="0" hangingPunct="1">
        <a:spcBef>
          <a:spcPct val="20000"/>
        </a:spcBef>
        <a:buClr>
          <a:schemeClr val="tx2">
            <a:tint val="50000"/>
          </a:schemeClr>
        </a:buClr>
        <a:buSzPct val="50000"/>
        <a:buFont typeface="Wingdings"/>
        <a:buChar char="u"/>
        <a:defRPr kumimoji="1" sz="2000">
          <a:solidFill>
            <a:schemeClr val="tx2"/>
          </a:solidFill>
          <a:latin typeface="+mn-lt"/>
          <a:ea typeface="+mn-ea"/>
          <a:cs typeface="+mn-cs"/>
        </a:defRPr>
      </a:lvl8pPr>
      <a:lvl9pPr marL="3886200" indent="-228600" algn="l" rtl="0" eaLnBrk="1" latinLnBrk="0" hangingPunct="1">
        <a:spcBef>
          <a:spcPct val="20000"/>
        </a:spcBef>
        <a:buClr>
          <a:schemeClr val="accent4"/>
        </a:buClr>
        <a:buSzPct val="50000"/>
        <a:buFont typeface="Wingdings"/>
        <a:buChar char="u"/>
        <a:defRPr kumimoji="1" sz="2000">
          <a:solidFill>
            <a:schemeClr val="tx2"/>
          </a:solidFill>
          <a:latin typeface="+mn-lt"/>
          <a:ea typeface="+mn-ea"/>
          <a:cs typeface="+mn-cs"/>
        </a:defRPr>
      </a:lvl9pPr>
    </p:bodyStyle>
    <p:otherStyle>
      <a:lvl1pPr marL="0" algn="l" rtl="0" eaLnBrk="1" latinLnBrk="0" hangingPunct="1">
        <a:defRPr kumimoji="1">
          <a:solidFill>
            <a:schemeClr val="tx1"/>
          </a:solidFill>
          <a:latin typeface="+mn-lt"/>
          <a:ea typeface="+mn-ea"/>
          <a:cs typeface="+mn-cs"/>
        </a:defRPr>
      </a:lvl1pPr>
      <a:lvl2pPr marL="457200" algn="l" rtl="0" eaLnBrk="1" latinLnBrk="0" hangingPunct="1">
        <a:defRPr kumimoji="1">
          <a:solidFill>
            <a:schemeClr val="tx1"/>
          </a:solidFill>
          <a:latin typeface="+mn-lt"/>
          <a:ea typeface="+mn-ea"/>
          <a:cs typeface="+mn-cs"/>
        </a:defRPr>
      </a:lvl2pPr>
      <a:lvl3pPr marL="914400" algn="l" rtl="0" eaLnBrk="1" latinLnBrk="0" hangingPunct="1">
        <a:defRPr kumimoji="1">
          <a:solidFill>
            <a:schemeClr val="tx1"/>
          </a:solidFill>
          <a:latin typeface="+mn-lt"/>
          <a:ea typeface="+mn-ea"/>
          <a:cs typeface="+mn-cs"/>
        </a:defRPr>
      </a:lvl3pPr>
      <a:lvl4pPr marL="1371600" algn="l" rtl="0" eaLnBrk="1" latinLnBrk="0" hangingPunct="1">
        <a:defRPr kumimoji="1">
          <a:solidFill>
            <a:schemeClr val="tx1"/>
          </a:solidFill>
          <a:latin typeface="+mn-lt"/>
          <a:ea typeface="+mn-ea"/>
          <a:cs typeface="+mn-cs"/>
        </a:defRPr>
      </a:lvl4pPr>
      <a:lvl5pPr marL="1828800" algn="l" rtl="0" eaLnBrk="1" latinLnBrk="0" hangingPunct="1">
        <a:defRPr kumimoji="1">
          <a:solidFill>
            <a:schemeClr val="tx1"/>
          </a:solidFill>
          <a:latin typeface="+mn-lt"/>
          <a:ea typeface="+mn-ea"/>
          <a:cs typeface="+mn-cs"/>
        </a:defRPr>
      </a:lvl5pPr>
      <a:lvl6pPr marL="2286000" algn="l" rtl="0" eaLnBrk="1" latinLnBrk="0" hangingPunct="1">
        <a:defRPr kumimoji="1">
          <a:solidFill>
            <a:schemeClr val="tx1"/>
          </a:solidFill>
          <a:latin typeface="+mn-lt"/>
          <a:ea typeface="+mn-ea"/>
          <a:cs typeface="+mn-cs"/>
        </a:defRPr>
      </a:lvl6pPr>
      <a:lvl7pPr marL="2743200" algn="l" rtl="0" eaLnBrk="1" latinLnBrk="0" hangingPunct="1">
        <a:defRPr kumimoji="1">
          <a:solidFill>
            <a:schemeClr val="tx1"/>
          </a:solidFill>
          <a:latin typeface="+mn-lt"/>
          <a:ea typeface="+mn-ea"/>
          <a:cs typeface="+mn-cs"/>
        </a:defRPr>
      </a:lvl7pPr>
      <a:lvl8pPr marL="3200400" algn="l" rtl="0" eaLnBrk="1" latinLnBrk="0" hangingPunct="1">
        <a:defRPr kumimoji="1">
          <a:solidFill>
            <a:schemeClr val="tx1"/>
          </a:solidFill>
          <a:latin typeface="+mn-lt"/>
          <a:ea typeface="+mn-ea"/>
          <a:cs typeface="+mn-cs"/>
        </a:defRPr>
      </a:lvl8pPr>
      <a:lvl9pPr marL="3657600" algn="l" rtl="0" eaLnBrk="1" latinLnBrk="0" hangingPunct="1">
        <a:defRPr kumimoji="1">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notesSlide" Target="../notesSlides/notesSlide3.xml"/><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image" Target="../media/image4.gif"/><Relationship Id="rId4" Type="http://schemas.openxmlformats.org/officeDocument/2006/relationships/image" Target="../media/image3.wmf"/><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wm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6.xml"/><Relationship Id="rId7"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wmf"/><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31.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36.wmf"/><Relationship Id="rId5" Type="http://schemas.openxmlformats.org/officeDocument/2006/relationships/image" Target="../media/image35.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37.gif"/><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2.jpeg"/><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7.jpeg"/><Relationship Id="rId5" Type="http://schemas.openxmlformats.org/officeDocument/2006/relationships/image" Target="../media/image40.pn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80528" y="620688"/>
            <a:ext cx="7867922" cy="3528391"/>
          </a:xfrm>
        </p:spPr>
        <p:txBody>
          <a:bodyPr rtlCol="0">
            <a:noAutofit/>
          </a:bodyPr>
          <a:lstStyle/>
          <a:p>
            <a:pPr eaLnBrk="1" hangingPunct="1">
              <a:spcAft>
                <a:spcPts val="0"/>
              </a:spcAft>
              <a:defRPr/>
            </a:pPr>
            <a:r>
              <a:rPr lang="ja-JP" altLang="ja-JP" sz="4000" b="1" dirty="0" smtClean="0">
                <a:cs typeface="+mj-cs"/>
              </a:rPr>
              <a:t>図形パターン照合を目的とした</a:t>
            </a:r>
            <a:r>
              <a:rPr lang="en-US" altLang="ja-JP" sz="4000" b="1" dirty="0" smtClean="0">
                <a:cs typeface="+mj-cs"/>
              </a:rPr>
              <a:t/>
            </a:r>
            <a:br>
              <a:rPr lang="en-US" altLang="ja-JP" sz="4000" b="1" dirty="0" smtClean="0">
                <a:cs typeface="+mj-cs"/>
              </a:rPr>
            </a:br>
            <a:r>
              <a:rPr lang="ja-JP" altLang="ja-JP" sz="4000" b="1" dirty="0" smtClean="0">
                <a:cs typeface="+mj-cs"/>
              </a:rPr>
              <a:t>多角形認識アルゴリズムと</a:t>
            </a:r>
            <a:r>
              <a:rPr lang="en-US" altLang="ja-JP" sz="4000" b="1" dirty="0" smtClean="0">
                <a:cs typeface="+mj-cs"/>
              </a:rPr>
              <a:t/>
            </a:r>
            <a:br>
              <a:rPr lang="en-US" altLang="ja-JP" sz="4000" b="1" dirty="0" smtClean="0">
                <a:cs typeface="+mj-cs"/>
              </a:rPr>
            </a:br>
            <a:r>
              <a:rPr lang="ja-JP" altLang="ja-JP" sz="4000" b="1" dirty="0" smtClean="0">
                <a:cs typeface="+mj-cs"/>
              </a:rPr>
              <a:t>その自律走行ロボットへの応用</a:t>
            </a:r>
            <a:r>
              <a:rPr lang="en-US" altLang="ja-JP" sz="4000" b="1" dirty="0">
                <a:cs typeface="+mj-cs"/>
              </a:rPr>
              <a:t/>
            </a:r>
            <a:br>
              <a:rPr lang="en-US" altLang="ja-JP" sz="4000" b="1" dirty="0">
                <a:cs typeface="+mj-cs"/>
              </a:rPr>
            </a:br>
            <a:r>
              <a:rPr lang="en-US" altLang="ja-JP" sz="1400" b="1" dirty="0" smtClean="0">
                <a:cs typeface="+mj-cs"/>
              </a:rPr>
              <a:t/>
            </a:r>
            <a:br>
              <a:rPr lang="en-US" altLang="ja-JP" sz="1400" b="1" dirty="0" smtClean="0">
                <a:cs typeface="+mj-cs"/>
              </a:rPr>
            </a:br>
            <a:r>
              <a:rPr lang="en-US" altLang="ja-JP" sz="1400" b="1" dirty="0" smtClean="0">
                <a:cs typeface="+mj-cs"/>
              </a:rPr>
              <a:t/>
            </a:r>
            <a:br>
              <a:rPr lang="en-US" altLang="ja-JP" sz="1400" b="1" dirty="0" smtClean="0">
                <a:cs typeface="+mj-cs"/>
              </a:rPr>
            </a:br>
            <a:r>
              <a:rPr lang="en-US" altLang="ja-JP" sz="1400" b="1" dirty="0">
                <a:cs typeface="+mj-cs"/>
              </a:rPr>
              <a:t/>
            </a:r>
            <a:br>
              <a:rPr lang="en-US" altLang="ja-JP" sz="1400" b="1" dirty="0">
                <a:cs typeface="+mj-cs"/>
              </a:rPr>
            </a:br>
            <a:r>
              <a:rPr lang="en-US" altLang="ja-JP" sz="1400" b="1" dirty="0" smtClean="0">
                <a:cs typeface="+mj-cs"/>
              </a:rPr>
              <a:t>Polygon </a:t>
            </a:r>
            <a:r>
              <a:rPr lang="en-US" altLang="ja-JP" sz="1400" b="1" dirty="0">
                <a:cs typeface="+mj-cs"/>
              </a:rPr>
              <a:t>recognition algorithm for the purpose of image pattern matching </a:t>
            </a:r>
            <a:r>
              <a:rPr lang="en-US" altLang="ja-JP" sz="1400" b="1" dirty="0" smtClean="0">
                <a:cs typeface="+mj-cs"/>
              </a:rPr>
              <a:t/>
            </a:r>
            <a:br>
              <a:rPr lang="en-US" altLang="ja-JP" sz="1400" b="1" dirty="0" smtClean="0">
                <a:cs typeface="+mj-cs"/>
              </a:rPr>
            </a:br>
            <a:r>
              <a:rPr lang="en-US" altLang="ja-JP" sz="1400" b="1" dirty="0" smtClean="0">
                <a:cs typeface="+mj-cs"/>
              </a:rPr>
              <a:t>and </a:t>
            </a:r>
            <a:r>
              <a:rPr lang="en-US" altLang="ja-JP" sz="1400" b="1" dirty="0">
                <a:cs typeface="+mj-cs"/>
              </a:rPr>
              <a:t>its application to autonomous mobile robot</a:t>
            </a:r>
            <a:endParaRPr lang="ja-JP" altLang="en-US" sz="1400" b="1" dirty="0">
              <a:cs typeface="+mj-cs"/>
            </a:endParaRPr>
          </a:p>
        </p:txBody>
      </p:sp>
      <p:sp>
        <p:nvSpPr>
          <p:cNvPr id="4099" name="サブタイトル 2"/>
          <p:cNvSpPr>
            <a:spLocks noGrp="1"/>
          </p:cNvSpPr>
          <p:nvPr>
            <p:ph type="subTitle" idx="1"/>
          </p:nvPr>
        </p:nvSpPr>
        <p:spPr>
          <a:xfrm>
            <a:off x="300038" y="4314825"/>
            <a:ext cx="6400800" cy="2066503"/>
          </a:xfrm>
        </p:spPr>
        <p:txBody>
          <a:bodyPr/>
          <a:lstStyle/>
          <a:p>
            <a:pPr eaLnBrk="1" hangingPunct="1">
              <a:lnSpc>
                <a:spcPct val="80000"/>
              </a:lnSpc>
            </a:pPr>
            <a:r>
              <a:rPr lang="ja-JP" altLang="en-US" sz="2800" b="1" dirty="0" smtClean="0">
                <a:solidFill>
                  <a:srgbClr val="8C8D98"/>
                </a:solidFill>
              </a:rPr>
              <a:t>平成２２年度　卒業発表会</a:t>
            </a:r>
            <a:endParaRPr lang="en-US" altLang="ja-JP" sz="2800" b="1" dirty="0" smtClean="0">
              <a:solidFill>
                <a:srgbClr val="8C8D98"/>
              </a:solidFill>
            </a:endParaRPr>
          </a:p>
          <a:p>
            <a:pPr eaLnBrk="1" hangingPunct="1">
              <a:lnSpc>
                <a:spcPct val="80000"/>
              </a:lnSpc>
            </a:pPr>
            <a:endParaRPr lang="en-US" altLang="ja-JP" sz="2800" b="1" dirty="0" smtClean="0">
              <a:solidFill>
                <a:srgbClr val="8C8D98"/>
              </a:solidFill>
            </a:endParaRPr>
          </a:p>
          <a:p>
            <a:pPr eaLnBrk="1" hangingPunct="1">
              <a:lnSpc>
                <a:spcPct val="80000"/>
              </a:lnSpc>
            </a:pPr>
            <a:r>
              <a:rPr lang="ja-JP" altLang="en-US" sz="2400" b="1" dirty="0" smtClean="0">
                <a:solidFill>
                  <a:srgbClr val="8C8D98"/>
                </a:solidFill>
              </a:rPr>
              <a:t>群馬</a:t>
            </a:r>
            <a:r>
              <a:rPr lang="ja-JP" altLang="en-US" sz="2400" b="1" dirty="0" smtClean="0">
                <a:solidFill>
                  <a:srgbClr val="8C8D98"/>
                </a:solidFill>
              </a:rPr>
              <a:t>大学工学部情報工学科</a:t>
            </a:r>
            <a:endParaRPr lang="en-US" altLang="ja-JP" sz="2400" b="1" dirty="0" smtClean="0">
              <a:solidFill>
                <a:srgbClr val="8C8D98"/>
              </a:solidFill>
            </a:endParaRPr>
          </a:p>
          <a:p>
            <a:pPr eaLnBrk="1" hangingPunct="1">
              <a:lnSpc>
                <a:spcPct val="80000"/>
              </a:lnSpc>
            </a:pPr>
            <a:r>
              <a:rPr lang="ja-JP" altLang="en-US" sz="2400" b="1" dirty="0" smtClean="0">
                <a:solidFill>
                  <a:srgbClr val="8C8D98"/>
                </a:solidFill>
              </a:rPr>
              <a:t>太田研究室 </a:t>
            </a:r>
            <a:r>
              <a:rPr lang="en-US" altLang="ja-JP" sz="2400" b="1" dirty="0" smtClean="0">
                <a:solidFill>
                  <a:srgbClr val="8C8D98"/>
                </a:solidFill>
              </a:rPr>
              <a:t>4</a:t>
            </a:r>
            <a:r>
              <a:rPr lang="ja-JP" altLang="en-US" sz="2400" b="1" dirty="0" smtClean="0">
                <a:solidFill>
                  <a:srgbClr val="8C8D98"/>
                </a:solidFill>
              </a:rPr>
              <a:t>年</a:t>
            </a:r>
            <a:endParaRPr lang="en-US" altLang="ja-JP" sz="2400" b="1" dirty="0" smtClean="0">
              <a:solidFill>
                <a:srgbClr val="8C8D98"/>
              </a:solidFill>
            </a:endParaRPr>
          </a:p>
          <a:p>
            <a:pPr eaLnBrk="1" hangingPunct="1">
              <a:lnSpc>
                <a:spcPct val="80000"/>
              </a:lnSpc>
            </a:pPr>
            <a:r>
              <a:rPr lang="en-US" altLang="ja-JP" sz="2400" b="1" dirty="0" smtClean="0">
                <a:solidFill>
                  <a:srgbClr val="8C8D98"/>
                </a:solidFill>
              </a:rPr>
              <a:t>DZULFAHMI</a:t>
            </a:r>
          </a:p>
          <a:p>
            <a:pPr algn="l" eaLnBrk="1" hangingPunct="1">
              <a:lnSpc>
                <a:spcPct val="80000"/>
              </a:lnSpc>
            </a:pPr>
            <a:endParaRPr lang="en-US" altLang="ja-JP" sz="2500" b="1" dirty="0">
              <a:solidFill>
                <a:srgbClr val="8C8D98"/>
              </a:solidFill>
            </a:endParaRPr>
          </a:p>
          <a:p>
            <a:pPr algn="l" eaLnBrk="1" hangingPunct="1">
              <a:lnSpc>
                <a:spcPct val="80000"/>
              </a:lnSpc>
            </a:pPr>
            <a:endParaRPr lang="ja-JP" altLang="en-US" sz="2500" b="1" dirty="0" smtClean="0">
              <a:solidFill>
                <a:srgbClr val="8C8D98"/>
              </a:solidFill>
            </a:endParaRPr>
          </a:p>
          <a:p>
            <a:pPr eaLnBrk="1" hangingPunct="1">
              <a:lnSpc>
                <a:spcPct val="80000"/>
              </a:lnSpc>
            </a:pPr>
            <a:endParaRPr lang="ja-JP" altLang="en-US" sz="2500" b="1" dirty="0" smtClean="0">
              <a:solidFill>
                <a:srgbClr val="8C8D98"/>
              </a:solidFill>
            </a:endParaRPr>
          </a:p>
        </p:txBody>
      </p:sp>
    </p:spTree>
  </p:cSld>
  <p:clrMapOvr>
    <a:masterClrMapping/>
  </p:clrMapOvr>
  <p:transition spd="slow" advTm="11827"/>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eaLnBrk="1" fontAlgn="auto" hangingPunct="1">
              <a:spcAft>
                <a:spcPts val="0"/>
              </a:spcAft>
              <a:defRPr/>
            </a:pPr>
            <a:r>
              <a:rPr lang="ja-JP" altLang="en-US" dirty="0" smtClean="0">
                <a:cs typeface="+mj-cs"/>
              </a:rPr>
              <a:t>発表の流れ</a:t>
            </a:r>
            <a:endParaRPr lang="ja-JP" altLang="en-US" dirty="0">
              <a:cs typeface="+mj-cs"/>
            </a:endParaRPr>
          </a:p>
        </p:txBody>
      </p:sp>
      <p:sp>
        <p:nvSpPr>
          <p:cNvPr id="5123" name="コンテンツ プレースホルダー 2"/>
          <p:cNvSpPr>
            <a:spLocks noGrp="1"/>
          </p:cNvSpPr>
          <p:nvPr>
            <p:ph idx="1"/>
          </p:nvPr>
        </p:nvSpPr>
        <p:spPr/>
        <p:txBody>
          <a:bodyPr/>
          <a:lstStyle/>
          <a:p>
            <a:pPr eaLnBrk="1" hangingPunct="1"/>
            <a:r>
              <a:rPr lang="ja-JP" altLang="en-US" sz="2800" dirty="0" smtClean="0"/>
              <a:t>研究の背景</a:t>
            </a:r>
            <a:endParaRPr lang="en-US" altLang="ja-JP" sz="2800" dirty="0" smtClean="0"/>
          </a:p>
          <a:p>
            <a:pPr eaLnBrk="1" hangingPunct="1"/>
            <a:r>
              <a:rPr lang="ja-JP" altLang="en-US" sz="2800" dirty="0" smtClean="0"/>
              <a:t>つくばチャレンジ</a:t>
            </a:r>
            <a:r>
              <a:rPr lang="en-US" altLang="ja-JP" sz="2800" dirty="0" smtClean="0"/>
              <a:t>2010</a:t>
            </a:r>
          </a:p>
          <a:p>
            <a:pPr eaLnBrk="1" hangingPunct="1"/>
            <a:r>
              <a:rPr lang="ja-JP" altLang="en-US" sz="2800" dirty="0" smtClean="0"/>
              <a:t>研究の目的</a:t>
            </a:r>
            <a:endParaRPr lang="en-US" altLang="ja-JP" sz="2800" dirty="0" smtClean="0"/>
          </a:p>
          <a:p>
            <a:pPr eaLnBrk="1" hangingPunct="1"/>
            <a:r>
              <a:rPr lang="ja-JP" altLang="en-US" sz="2800" dirty="0" smtClean="0"/>
              <a:t>多角形認識のアルゴリズム</a:t>
            </a:r>
            <a:endParaRPr lang="en-US" altLang="ja-JP" sz="2800" dirty="0" smtClean="0"/>
          </a:p>
          <a:p>
            <a:pPr lvl="1" eaLnBrk="1" hangingPunct="1">
              <a:buFont typeface="Wingdings" pitchFamily="2" charset="2"/>
              <a:buChar char="p"/>
            </a:pPr>
            <a:r>
              <a:rPr lang="ja-JP" altLang="en-US" sz="2400" dirty="0" smtClean="0"/>
              <a:t>各処理の詳細</a:t>
            </a:r>
            <a:endParaRPr lang="en-US" altLang="ja-JP" sz="2400" dirty="0" smtClean="0"/>
          </a:p>
          <a:p>
            <a:pPr eaLnBrk="1" hangingPunct="1"/>
            <a:r>
              <a:rPr lang="ja-JP" altLang="en-US" sz="2800" dirty="0" smtClean="0"/>
              <a:t>実験・結果</a:t>
            </a:r>
            <a:endParaRPr lang="en-US" altLang="ja-JP" sz="2800" dirty="0" smtClean="0"/>
          </a:p>
          <a:p>
            <a:pPr eaLnBrk="1" hangingPunct="1"/>
            <a:r>
              <a:rPr lang="ja-JP" altLang="en-US" sz="2800" dirty="0" smtClean="0"/>
              <a:t>まとめ</a:t>
            </a:r>
          </a:p>
        </p:txBody>
      </p:sp>
    </p:spTree>
  </p:cSld>
  <p:clrMapOvr>
    <a:masterClrMapping/>
  </p:clrMapOvr>
  <mc:AlternateContent xmlns:mc="http://schemas.openxmlformats.org/markup-compatibility/2006" xmlns:p14="http://schemas.microsoft.com/office/powerpoint/2010/main">
    <mc:Choice Requires="p14">
      <p:transition spd="slow" p14:dur="2000" advTm="10976"/>
    </mc:Choice>
    <mc:Fallback xmlns="">
      <p:transition spd="slow" advTm="10976"/>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コンテンツ プレースホルダー 2"/>
          <p:cNvSpPr>
            <a:spLocks noGrp="1"/>
          </p:cNvSpPr>
          <p:nvPr>
            <p:ph idx="1"/>
          </p:nvPr>
        </p:nvSpPr>
        <p:spPr>
          <a:xfrm>
            <a:off x="323850" y="1268413"/>
            <a:ext cx="8229600" cy="2232025"/>
          </a:xfrm>
        </p:spPr>
        <p:txBody>
          <a:bodyPr/>
          <a:lstStyle/>
          <a:p>
            <a:pPr eaLnBrk="1" hangingPunct="1"/>
            <a:r>
              <a:rPr lang="ja-JP" altLang="en-US" b="1" dirty="0" smtClean="0"/>
              <a:t>自律移動ロボットの課題</a:t>
            </a:r>
            <a:endParaRPr lang="en-US" altLang="ja-JP" b="1" dirty="0" smtClean="0"/>
          </a:p>
          <a:p>
            <a:pPr lvl="1" eaLnBrk="1" hangingPunct="1">
              <a:buFont typeface="Wingdings" pitchFamily="2" charset="2"/>
              <a:buChar char="p"/>
            </a:pPr>
            <a:r>
              <a:rPr lang="ja-JP" altLang="en-US" sz="3200" dirty="0" smtClean="0"/>
              <a:t>自己位置認識</a:t>
            </a:r>
            <a:endParaRPr lang="en-US" altLang="ja-JP" dirty="0" smtClean="0"/>
          </a:p>
          <a:p>
            <a:pPr lvl="1" eaLnBrk="1" hangingPunct="1">
              <a:buFont typeface="Wingdings" pitchFamily="2" charset="2"/>
              <a:buChar char="p"/>
            </a:pPr>
            <a:r>
              <a:rPr lang="ja-JP" altLang="en-US" sz="3200" dirty="0" smtClean="0"/>
              <a:t>目的地までの誘導</a:t>
            </a:r>
            <a:endParaRPr lang="en-US" altLang="ja-JP" sz="3200" dirty="0" smtClean="0"/>
          </a:p>
        </p:txBody>
      </p:sp>
      <p:sp>
        <p:nvSpPr>
          <p:cNvPr id="4" name="タイトル 1"/>
          <p:cNvSpPr>
            <a:spLocks noGrp="1"/>
          </p:cNvSpPr>
          <p:nvPr>
            <p:ph type="title"/>
          </p:nvPr>
        </p:nvSpPr>
        <p:spPr>
          <a:xfrm>
            <a:off x="457200" y="-27384"/>
            <a:ext cx="8229600" cy="1143000"/>
          </a:xfrm>
        </p:spPr>
        <p:txBody>
          <a:bodyPr rtlCol="0"/>
          <a:lstStyle/>
          <a:p>
            <a:pPr eaLnBrk="1" fontAlgn="auto" hangingPunct="1">
              <a:spcAft>
                <a:spcPts val="0"/>
              </a:spcAft>
              <a:defRPr/>
            </a:pPr>
            <a:r>
              <a:rPr lang="ja-JP" altLang="en-US" sz="4000" dirty="0">
                <a:cs typeface="+mj-cs"/>
              </a:rPr>
              <a:t>研究の背景</a:t>
            </a:r>
          </a:p>
        </p:txBody>
      </p:sp>
      <p:pic>
        <p:nvPicPr>
          <p:cNvPr id="7176" name="Picture 4" descr="C:\Users\ohtalab\AppData\Local\Microsoft\Windows\Temporary Internet Files\Content.IE5\GE3OAYE2\MC90032617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613152"/>
            <a:ext cx="954087"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線矢印コネクタ 14"/>
          <p:cNvCxnSpPr/>
          <p:nvPr/>
        </p:nvCxnSpPr>
        <p:spPr>
          <a:xfrm>
            <a:off x="1187624" y="5013176"/>
            <a:ext cx="5184600" cy="0"/>
          </a:xfrm>
          <a:prstGeom prst="straightConnector1">
            <a:avLst/>
          </a:prstGeom>
          <a:ln w="76200" cmpd="sng">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7178" name="Picture 3" descr="C:\Users\ohtalab\AppData\Local\Microsoft\Windows\Temporary Internet Files\Content.IE5\AP6RD260\MM900309809[1].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9770" y="3911602"/>
            <a:ext cx="135255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爆発 2 17"/>
          <p:cNvSpPr/>
          <p:nvPr/>
        </p:nvSpPr>
        <p:spPr>
          <a:xfrm rot="1179478">
            <a:off x="7395541" y="3452339"/>
            <a:ext cx="1704975" cy="1627188"/>
          </a:xfrm>
          <a:prstGeom prst="irregularSeal2">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80" name="テキスト ボックス 20"/>
          <p:cNvSpPr txBox="1">
            <a:spLocks noChangeArrowheads="1"/>
          </p:cNvSpPr>
          <p:nvPr/>
        </p:nvSpPr>
        <p:spPr bwMode="auto">
          <a:xfrm>
            <a:off x="7741616" y="4036539"/>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b="1" dirty="0"/>
              <a:t>ゴール</a:t>
            </a:r>
          </a:p>
        </p:txBody>
      </p:sp>
      <p:sp>
        <p:nvSpPr>
          <p:cNvPr id="2" name="テキスト ボックス 1"/>
          <p:cNvSpPr txBox="1"/>
          <p:nvPr/>
        </p:nvSpPr>
        <p:spPr>
          <a:xfrm>
            <a:off x="4427984" y="1844823"/>
            <a:ext cx="4823965" cy="523220"/>
          </a:xfrm>
          <a:prstGeom prst="rect">
            <a:avLst/>
          </a:prstGeom>
          <a:noFill/>
        </p:spPr>
        <p:txBody>
          <a:bodyPr wrap="square" rtlCol="0">
            <a:spAutoFit/>
          </a:bodyPr>
          <a:lstStyle/>
          <a:p>
            <a:r>
              <a:rPr lang="ja-JP" altLang="en-US" sz="2800" kern="0" dirty="0">
                <a:solidFill>
                  <a:srgbClr val="242852"/>
                </a:solidFill>
                <a:latin typeface="Century Schoolbook"/>
                <a:ea typeface="ＭＳ Ｐ明朝"/>
              </a:rPr>
              <a:t>⇒自分がどこにいるかを把握</a:t>
            </a:r>
            <a:endParaRPr kumimoji="1" lang="ja-JP" altLang="en-US" sz="2800" dirty="0"/>
          </a:p>
        </p:txBody>
      </p:sp>
      <p:sp>
        <p:nvSpPr>
          <p:cNvPr id="14" name="テキスト ボックス 13"/>
          <p:cNvSpPr txBox="1"/>
          <p:nvPr/>
        </p:nvSpPr>
        <p:spPr>
          <a:xfrm>
            <a:off x="4501085" y="2484185"/>
            <a:ext cx="3959347" cy="523220"/>
          </a:xfrm>
          <a:prstGeom prst="rect">
            <a:avLst/>
          </a:prstGeom>
          <a:noFill/>
        </p:spPr>
        <p:txBody>
          <a:bodyPr wrap="square" rtlCol="0">
            <a:spAutoFit/>
          </a:bodyPr>
          <a:lstStyle/>
          <a:p>
            <a:r>
              <a:rPr lang="ja-JP" altLang="en-US" sz="2800" kern="0" dirty="0" smtClean="0">
                <a:solidFill>
                  <a:srgbClr val="242852"/>
                </a:solidFill>
                <a:latin typeface="Century Schoolbook"/>
                <a:ea typeface="ＭＳ Ｐ明朝"/>
              </a:rPr>
              <a:t>⇒</a:t>
            </a:r>
            <a:r>
              <a:rPr lang="ja-JP" altLang="en-US" sz="2800" b="1" u="sng" kern="0" dirty="0" smtClean="0">
                <a:solidFill>
                  <a:srgbClr val="C00000"/>
                </a:solidFill>
                <a:latin typeface="Century Schoolbook"/>
                <a:ea typeface="ＭＳ Ｐ明朝"/>
              </a:rPr>
              <a:t>ランドマーク</a:t>
            </a:r>
            <a:r>
              <a:rPr lang="ja-JP" altLang="en-US" sz="2800" kern="0" dirty="0" smtClean="0">
                <a:solidFill>
                  <a:srgbClr val="242852"/>
                </a:solidFill>
                <a:latin typeface="Century Schoolbook"/>
                <a:ea typeface="ＭＳ Ｐ明朝"/>
              </a:rPr>
              <a:t>の利用</a:t>
            </a:r>
            <a:endParaRPr kumimoji="1" lang="ja-JP" altLang="en-US" sz="2800" dirty="0"/>
          </a:p>
        </p:txBody>
      </p:sp>
      <p:sp>
        <p:nvSpPr>
          <p:cNvPr id="16" name="テキスト ボックス 6"/>
          <p:cNvSpPr txBox="1">
            <a:spLocks noChangeArrowheads="1"/>
          </p:cNvSpPr>
          <p:nvPr/>
        </p:nvSpPr>
        <p:spPr bwMode="auto">
          <a:xfrm>
            <a:off x="179388" y="5733752"/>
            <a:ext cx="51133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kumimoji="1">
                <a:solidFill>
                  <a:schemeClr val="tx1"/>
                </a:solidFill>
                <a:latin typeface="Century Schoolbook" pitchFamily="18" charset="0"/>
                <a:ea typeface="ＭＳ Ｐゴシック" pitchFamily="50" charset="-128"/>
              </a:defRPr>
            </a:lvl1pPr>
            <a:lvl2pPr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marL="0" lvl="1" eaLnBrk="1" hangingPunct="1"/>
            <a:r>
              <a:rPr lang="ja-JP" altLang="en-US" sz="2800" dirty="0"/>
              <a:t>実世界の環境にロボットの実験</a:t>
            </a:r>
            <a:endParaRPr lang="en-US" altLang="ja-JP" sz="2800" dirty="0"/>
          </a:p>
        </p:txBody>
      </p:sp>
      <p:sp>
        <p:nvSpPr>
          <p:cNvPr id="17" name="右矢印 16"/>
          <p:cNvSpPr>
            <a:spLocks noChangeArrowheads="1"/>
          </p:cNvSpPr>
          <p:nvPr/>
        </p:nvSpPr>
        <p:spPr bwMode="auto">
          <a:xfrm>
            <a:off x="5219700" y="5733752"/>
            <a:ext cx="1152525" cy="523875"/>
          </a:xfrm>
          <a:prstGeom prst="rightArrow">
            <a:avLst>
              <a:gd name="adj1" fmla="val 50000"/>
              <a:gd name="adj2" fmla="val 49999"/>
            </a:avLst>
          </a:prstGeom>
          <a:blipFill dpi="0" rotWithShape="1">
            <a:blip r:embed="rId6" cstate="print"/>
            <a:srcRect/>
            <a:tile tx="0" ty="0" sx="100000" sy="100000" flip="none" algn="tl"/>
          </a:blipFill>
          <a:ln w="12700">
            <a:solidFill>
              <a:srgbClr val="467299"/>
            </a:solidFill>
            <a:miter lim="800000"/>
            <a:headEnd/>
            <a:tailEnd/>
          </a:ln>
        </p:spPr>
        <p:txBody>
          <a:bodyPr anchor="ctr"/>
          <a:lstStyle/>
          <a:p>
            <a:pPr algn="ctr">
              <a:defRPr/>
            </a:pPr>
            <a:endParaRPr lang="ja-JP" altLang="en-US">
              <a:solidFill>
                <a:schemeClr val="lt1"/>
              </a:solidFill>
              <a:latin typeface="+mn-lt"/>
              <a:ea typeface="+mn-ea"/>
            </a:endParaRPr>
          </a:p>
        </p:txBody>
      </p:sp>
      <p:sp>
        <p:nvSpPr>
          <p:cNvPr id="19" name="角丸四角形 18"/>
          <p:cNvSpPr/>
          <p:nvPr/>
        </p:nvSpPr>
        <p:spPr>
          <a:xfrm>
            <a:off x="6516688" y="5517852"/>
            <a:ext cx="2447925" cy="1079500"/>
          </a:xfrm>
          <a:prstGeom prst="roundRect">
            <a:avLst/>
          </a:prstGeom>
          <a:solidFill>
            <a:srgbClr val="00B050"/>
          </a:solidFill>
          <a:ln w="28575">
            <a:solidFill>
              <a:schemeClr val="bg1"/>
            </a:solidFill>
          </a:ln>
          <a:effectLst>
            <a:outerShdw blurRad="355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テキスト ボックス 11"/>
          <p:cNvSpPr txBox="1">
            <a:spLocks noChangeArrowheads="1"/>
          </p:cNvSpPr>
          <p:nvPr/>
        </p:nvSpPr>
        <p:spPr bwMode="auto">
          <a:xfrm>
            <a:off x="6516688" y="5643265"/>
            <a:ext cx="23764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algn="ctr" eaLnBrk="1" hangingPunct="1"/>
            <a:r>
              <a:rPr lang="ja-JP" altLang="en-US" sz="2400" b="1" dirty="0"/>
              <a:t>つくばチャレンジへの参加</a:t>
            </a:r>
          </a:p>
        </p:txBody>
      </p:sp>
      <p:pic>
        <p:nvPicPr>
          <p:cNvPr id="1026" name="Picture 2" descr="C:\Users\ohtalab\AppData\Local\Microsoft\Windows\Temporary Internet Files\Content.IE5\0NST6IIY\MC90007921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21410" y="3824415"/>
            <a:ext cx="934566" cy="934566"/>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3061445" y="3356992"/>
            <a:ext cx="1582563" cy="369332"/>
          </a:xfrm>
          <a:prstGeom prst="rect">
            <a:avLst/>
          </a:prstGeom>
          <a:gradFill>
            <a:gsLst>
              <a:gs pos="0">
                <a:srgbClr val="FF0000"/>
              </a:gs>
              <a:gs pos="51000">
                <a:srgbClr val="FF6B5B"/>
              </a:gs>
              <a:gs pos="95400">
                <a:srgbClr val="FEA0A0"/>
              </a:gs>
              <a:gs pos="100000">
                <a:srgbClr val="95F785"/>
              </a:gs>
            </a:gsLst>
            <a:lin ang="5400000" scaled="0"/>
          </a:gradFill>
          <a:ln w="15875" cap="rnd">
            <a:solidFill>
              <a:schemeClr val="tx1"/>
            </a:solidFill>
            <a:miter lim="800000"/>
          </a:ln>
          <a:effectLst>
            <a:outerShdw blurRad="266700" dist="38100" dir="2700000" algn="tl" rotWithShape="0">
              <a:prstClr val="black">
                <a:alpha val="40000"/>
              </a:prstClr>
            </a:outerShdw>
          </a:effectLst>
        </p:spPr>
        <p:txBody>
          <a:bodyPr wrap="square" rtlCol="0">
            <a:spAutoFit/>
          </a:bodyPr>
          <a:lstStyle/>
          <a:p>
            <a:pPr algn="ctr"/>
            <a:r>
              <a:rPr kumimoji="1" lang="en-US" altLang="ja-JP" b="1" dirty="0" smtClean="0">
                <a:solidFill>
                  <a:schemeClr val="bg1"/>
                </a:solidFill>
                <a:latin typeface="Comic Sans MS" pitchFamily="66" charset="0"/>
              </a:rPr>
              <a:t>Land mark</a:t>
            </a:r>
            <a:endParaRPr kumimoji="1" lang="ja-JP" altLang="en-US" b="1" dirty="0">
              <a:solidFill>
                <a:schemeClr val="bg1"/>
              </a:solidFill>
              <a:latin typeface="Comic Sans MS" pitchFamily="66" charset="0"/>
            </a:endParaRPr>
          </a:p>
        </p:txBody>
      </p:sp>
      <p:sp>
        <p:nvSpPr>
          <p:cNvPr id="6" name="円形吹き出し 5"/>
          <p:cNvSpPr/>
          <p:nvPr/>
        </p:nvSpPr>
        <p:spPr>
          <a:xfrm>
            <a:off x="1376635" y="3356992"/>
            <a:ext cx="1179141" cy="554610"/>
          </a:xfrm>
          <a:prstGeom prst="wedgeEllipseCallout">
            <a:avLst>
              <a:gd name="adj1" fmla="val 36251"/>
              <a:gd name="adj2" fmla="val 73949"/>
            </a:avLst>
          </a:prstGeom>
          <a:solidFill>
            <a:srgbClr val="3004AC"/>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地点</a:t>
            </a:r>
            <a:r>
              <a:rPr lang="en-US" altLang="ja-JP" dirty="0"/>
              <a:t>A</a:t>
            </a:r>
            <a:endParaRPr kumimoji="1" lang="ja-JP" altLang="en-US" dirty="0"/>
          </a:p>
        </p:txBody>
      </p:sp>
      <p:pic>
        <p:nvPicPr>
          <p:cNvPr id="1028" name="Picture 4" descr="C:\Users\ohtalab\AppData\Local\Microsoft\Windows\Temporary Internet Files\Content.IE5\R88CNFM0\MC900351430[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83187" y="3929676"/>
            <a:ext cx="828773" cy="108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tad\Research\Bachelor_Thesis\images\ashimo.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79712" y="2852936"/>
            <a:ext cx="5272406" cy="3511832"/>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p:nvSpPr>
        <p:spPr>
          <a:xfrm>
            <a:off x="827584" y="1196753"/>
            <a:ext cx="7704856" cy="2062103"/>
          </a:xfrm>
          <a:prstGeom prst="rect">
            <a:avLst/>
          </a:prstGeom>
          <a:noFill/>
        </p:spPr>
        <p:txBody>
          <a:bodyPr wrap="square" rtlCol="0">
            <a:spAutoFit/>
          </a:bodyPr>
          <a:lstStyle/>
          <a:p>
            <a:pPr>
              <a:buFont typeface="Wingdings" pitchFamily="2" charset="2"/>
              <a:buChar char="ü"/>
            </a:pPr>
            <a:r>
              <a:rPr kumimoji="1" lang="ja-JP" altLang="en-US" sz="3200" dirty="0" smtClean="0"/>
              <a:t>近年、ロボッ</a:t>
            </a:r>
            <a:r>
              <a:rPr kumimoji="1" lang="ja-JP" altLang="en-US" sz="3200" smtClean="0"/>
              <a:t>トの存在が一般社会の中でも</a:t>
            </a:r>
            <a:endParaRPr kumimoji="1" lang="en-US" altLang="ja-JP" sz="3200" dirty="0" smtClean="0"/>
          </a:p>
          <a:p>
            <a:endParaRPr kumimoji="1" lang="en-US" altLang="ja-JP" sz="3200" dirty="0" smtClean="0"/>
          </a:p>
          <a:p>
            <a:endParaRPr lang="en-US" altLang="ja-JP" sz="3200" dirty="0" smtClean="0"/>
          </a:p>
          <a:p>
            <a:endParaRPr kumimoji="1" lang="ja-JP" altLang="en-US" sz="3200" dirty="0"/>
          </a:p>
        </p:txBody>
      </p:sp>
      <p:sp>
        <p:nvSpPr>
          <p:cNvPr id="21" name="テキスト ボックス 6"/>
          <p:cNvSpPr txBox="1"/>
          <p:nvPr/>
        </p:nvSpPr>
        <p:spPr>
          <a:xfrm>
            <a:off x="827584" y="2132856"/>
            <a:ext cx="7704856" cy="2062103"/>
          </a:xfrm>
          <a:prstGeom prst="rect">
            <a:avLst/>
          </a:prstGeom>
          <a:noFill/>
        </p:spPr>
        <p:txBody>
          <a:bodyPr wrap="square" rtlCol="0">
            <a:spAutoFit/>
          </a:bodyPr>
          <a:lstStyle/>
          <a:p>
            <a:pPr>
              <a:buFont typeface="Wingdings" pitchFamily="2" charset="2"/>
              <a:buChar char="ü"/>
            </a:pPr>
            <a:r>
              <a:rPr kumimoji="1" lang="ja-JP" altLang="en-US" sz="3200" dirty="0" smtClean="0"/>
              <a:t>人間とロボットの</a:t>
            </a:r>
            <a:r>
              <a:rPr kumimoji="1" lang="ja-JP" altLang="en-US" sz="3200" u="sng" dirty="0" smtClean="0"/>
              <a:t>共存</a:t>
            </a:r>
            <a:endParaRPr kumimoji="1" lang="en-US" altLang="ja-JP" sz="3200" u="sng" dirty="0" smtClean="0"/>
          </a:p>
          <a:p>
            <a:endParaRPr kumimoji="1" lang="en-US" altLang="ja-JP" sz="3200" dirty="0" smtClean="0"/>
          </a:p>
          <a:p>
            <a:endParaRPr lang="en-US" altLang="ja-JP" sz="3200" dirty="0" smtClean="0"/>
          </a:p>
          <a:p>
            <a:endParaRPr kumimoji="1" lang="ja-JP" altLang="en-US" sz="32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6034"/>
    </mc:Choice>
    <mc:Fallback xmlns="">
      <p:transition spd="slow" advTm="66034"/>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600"/>
                                        <p:tgtEl>
                                          <p:spTgt spid="21"/>
                                        </p:tgtEl>
                                      </p:cBhvr>
                                    </p:animEffect>
                                    <p:anim calcmode="lin" valueType="num">
                                      <p:cBhvr>
                                        <p:cTn id="19" dur="600" fill="hold"/>
                                        <p:tgtEl>
                                          <p:spTgt spid="21"/>
                                        </p:tgtEl>
                                        <p:attrNameLst>
                                          <p:attrName>ppt_x</p:attrName>
                                        </p:attrNameLst>
                                      </p:cBhvr>
                                      <p:tavLst>
                                        <p:tav tm="0">
                                          <p:val>
                                            <p:strVal val="#ppt_x"/>
                                          </p:val>
                                        </p:tav>
                                        <p:tav tm="100000">
                                          <p:val>
                                            <p:strVal val="#ppt_x"/>
                                          </p:val>
                                        </p:tav>
                                      </p:tavLst>
                                    </p:anim>
                                    <p:anim calcmode="lin" valueType="num">
                                      <p:cBhvr>
                                        <p:cTn id="20"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xit" presetSubtype="0" fill="hold" grpId="1" nodeType="clickEffect">
                                  <p:stCondLst>
                                    <p:cond delay="0"/>
                                  </p:stCondLst>
                                  <p:childTnLst>
                                    <p:animEffect transition="out" filter="fade">
                                      <p:cBhvr>
                                        <p:cTn id="24" dur="500"/>
                                        <p:tgtEl>
                                          <p:spTgt spid="7"/>
                                        </p:tgtEl>
                                      </p:cBhvr>
                                    </p:animEffect>
                                    <p:anim calcmode="lin" valueType="num">
                                      <p:cBhvr>
                                        <p:cTn id="25" dur="500"/>
                                        <p:tgtEl>
                                          <p:spTgt spid="7"/>
                                        </p:tgtEl>
                                        <p:attrNameLst>
                                          <p:attrName>ppt_x</p:attrName>
                                        </p:attrNameLst>
                                      </p:cBhvr>
                                      <p:tavLst>
                                        <p:tav tm="0">
                                          <p:val>
                                            <p:strVal val="ppt_x"/>
                                          </p:val>
                                        </p:tav>
                                        <p:tav tm="100000">
                                          <p:val>
                                            <p:strVal val="ppt_x"/>
                                          </p:val>
                                        </p:tav>
                                      </p:tavLst>
                                    </p:anim>
                                    <p:anim calcmode="lin" valueType="num">
                                      <p:cBhvr>
                                        <p:cTn id="26" dur="500"/>
                                        <p:tgtEl>
                                          <p:spTgt spid="7"/>
                                        </p:tgtEl>
                                        <p:attrNameLst>
                                          <p:attrName>ppt_y</p:attrName>
                                        </p:attrNameLst>
                                      </p:cBhvr>
                                      <p:tavLst>
                                        <p:tav tm="0">
                                          <p:val>
                                            <p:strVal val="ppt_y"/>
                                          </p:val>
                                        </p:tav>
                                        <p:tav tm="100000">
                                          <p:val>
                                            <p:strVal val="ppt_y+.1"/>
                                          </p:val>
                                        </p:tav>
                                      </p:tavLst>
                                    </p:anim>
                                    <p:set>
                                      <p:cBhvr>
                                        <p:cTn id="27" dur="1" fill="hold">
                                          <p:stCondLst>
                                            <p:cond delay="499"/>
                                          </p:stCondLst>
                                        </p:cTn>
                                        <p:tgtEl>
                                          <p:spTgt spid="7"/>
                                        </p:tgtEl>
                                        <p:attrNameLst>
                                          <p:attrName>style.visibility</p:attrName>
                                        </p:attrNameLst>
                                      </p:cBhvr>
                                      <p:to>
                                        <p:strVal val="hidden"/>
                                      </p:to>
                                    </p:set>
                                  </p:childTnLst>
                                </p:cTn>
                              </p:par>
                              <p:par>
                                <p:cTn id="28" presetID="42" presetClass="exit" presetSubtype="0" fill="hold" nodeType="withEffect">
                                  <p:stCondLst>
                                    <p:cond delay="0"/>
                                  </p:stCondLst>
                                  <p:childTnLst>
                                    <p:animEffect transition="out" filter="fade">
                                      <p:cBhvr>
                                        <p:cTn id="29" dur="500"/>
                                        <p:tgtEl>
                                          <p:spTgt spid="5"/>
                                        </p:tgtEl>
                                      </p:cBhvr>
                                    </p:animEffect>
                                    <p:anim calcmode="lin" valueType="num">
                                      <p:cBhvr>
                                        <p:cTn id="30" dur="500"/>
                                        <p:tgtEl>
                                          <p:spTgt spid="5"/>
                                        </p:tgtEl>
                                        <p:attrNameLst>
                                          <p:attrName>ppt_x</p:attrName>
                                        </p:attrNameLst>
                                      </p:cBhvr>
                                      <p:tavLst>
                                        <p:tav tm="0">
                                          <p:val>
                                            <p:strVal val="ppt_x"/>
                                          </p:val>
                                        </p:tav>
                                        <p:tav tm="100000">
                                          <p:val>
                                            <p:strVal val="ppt_x"/>
                                          </p:val>
                                        </p:tav>
                                      </p:tavLst>
                                    </p:anim>
                                    <p:anim calcmode="lin" valueType="num">
                                      <p:cBhvr>
                                        <p:cTn id="31" dur="500"/>
                                        <p:tgtEl>
                                          <p:spTgt spid="5"/>
                                        </p:tgtEl>
                                        <p:attrNameLst>
                                          <p:attrName>ppt_y</p:attrName>
                                        </p:attrNameLst>
                                      </p:cBhvr>
                                      <p:tavLst>
                                        <p:tav tm="0">
                                          <p:val>
                                            <p:strVal val="ppt_y"/>
                                          </p:val>
                                        </p:tav>
                                        <p:tav tm="100000">
                                          <p:val>
                                            <p:strVal val="ppt_y+.1"/>
                                          </p:val>
                                        </p:tav>
                                      </p:tavLst>
                                    </p:anim>
                                    <p:set>
                                      <p:cBhvr>
                                        <p:cTn id="32" dur="1" fill="hold">
                                          <p:stCondLst>
                                            <p:cond delay="499"/>
                                          </p:stCondLst>
                                        </p:cTn>
                                        <p:tgtEl>
                                          <p:spTgt spid="5"/>
                                        </p:tgtEl>
                                        <p:attrNameLst>
                                          <p:attrName>style.visibility</p:attrName>
                                        </p:attrNameLst>
                                      </p:cBhvr>
                                      <p:to>
                                        <p:strVal val="hidden"/>
                                      </p:to>
                                    </p:set>
                                  </p:childTnLst>
                                </p:cTn>
                              </p:par>
                              <p:par>
                                <p:cTn id="33" presetID="42" presetClass="exit" presetSubtype="0" fill="hold" grpId="1" nodeType="withEffect">
                                  <p:stCondLst>
                                    <p:cond delay="0"/>
                                  </p:stCondLst>
                                  <p:childTnLst>
                                    <p:animEffect transition="out" filter="fade">
                                      <p:cBhvr>
                                        <p:cTn id="34" dur="1000"/>
                                        <p:tgtEl>
                                          <p:spTgt spid="21"/>
                                        </p:tgtEl>
                                      </p:cBhvr>
                                    </p:animEffect>
                                    <p:anim calcmode="lin" valueType="num">
                                      <p:cBhvr>
                                        <p:cTn id="35" dur="1000"/>
                                        <p:tgtEl>
                                          <p:spTgt spid="21"/>
                                        </p:tgtEl>
                                        <p:attrNameLst>
                                          <p:attrName>ppt_x</p:attrName>
                                        </p:attrNameLst>
                                      </p:cBhvr>
                                      <p:tavLst>
                                        <p:tav tm="0">
                                          <p:val>
                                            <p:strVal val="ppt_x"/>
                                          </p:val>
                                        </p:tav>
                                        <p:tav tm="100000">
                                          <p:val>
                                            <p:strVal val="ppt_x"/>
                                          </p:val>
                                        </p:tav>
                                      </p:tavLst>
                                    </p:anim>
                                    <p:anim calcmode="lin" valueType="num">
                                      <p:cBhvr>
                                        <p:cTn id="36" dur="1000"/>
                                        <p:tgtEl>
                                          <p:spTgt spid="21"/>
                                        </p:tgtEl>
                                        <p:attrNameLst>
                                          <p:attrName>ppt_y</p:attrName>
                                        </p:attrNameLst>
                                      </p:cBhvr>
                                      <p:tavLst>
                                        <p:tav tm="0">
                                          <p:val>
                                            <p:strVal val="ppt_y"/>
                                          </p:val>
                                        </p:tav>
                                        <p:tav tm="100000">
                                          <p:val>
                                            <p:strVal val="ppt_y+.1"/>
                                          </p:val>
                                        </p:tav>
                                      </p:tavLst>
                                    </p:anim>
                                    <p:set>
                                      <p:cBhvr>
                                        <p:cTn id="37" dur="1" fill="hold">
                                          <p:stCondLst>
                                            <p:cond delay="999"/>
                                          </p:stCondLst>
                                        </p:cTn>
                                        <p:tgtEl>
                                          <p:spTgt spid="21"/>
                                        </p:tgtEl>
                                        <p:attrNameLst>
                                          <p:attrName>style.visibility</p:attrName>
                                        </p:attrNameLst>
                                      </p:cBhvr>
                                      <p:to>
                                        <p:strVal val="hidden"/>
                                      </p:to>
                                    </p:set>
                                  </p:childTnLst>
                                </p:cTn>
                              </p:par>
                            </p:childTnLst>
                          </p:cTn>
                        </p:par>
                        <p:par>
                          <p:cTn id="38" fill="hold">
                            <p:stCondLst>
                              <p:cond delay="1000"/>
                            </p:stCondLst>
                            <p:childTnLst>
                              <p:par>
                                <p:cTn id="39" presetID="22" presetClass="entr" presetSubtype="4" fill="hold" grpId="0" nodeType="afterEffect">
                                  <p:stCondLst>
                                    <p:cond delay="0"/>
                                  </p:stCondLst>
                                  <p:childTnLst>
                                    <p:set>
                                      <p:cBhvr>
                                        <p:cTn id="40" dur="1" fill="hold">
                                          <p:stCondLst>
                                            <p:cond delay="0"/>
                                          </p:stCondLst>
                                        </p:cTn>
                                        <p:tgtEl>
                                          <p:spTgt spid="7170">
                                            <p:txEl>
                                              <p:pRg st="0" end="0"/>
                                            </p:txEl>
                                          </p:spTgt>
                                        </p:tgtEl>
                                        <p:attrNameLst>
                                          <p:attrName>style.visibility</p:attrName>
                                        </p:attrNameLst>
                                      </p:cBhvr>
                                      <p:to>
                                        <p:strVal val="visible"/>
                                      </p:to>
                                    </p:set>
                                    <p:animEffect transition="in" filter="wipe(down)">
                                      <p:cBhvr>
                                        <p:cTn id="41" dur="500"/>
                                        <p:tgtEl>
                                          <p:spTgt spid="7170">
                                            <p:txEl>
                                              <p:pRg st="0" end="0"/>
                                            </p:txEl>
                                          </p:spTgt>
                                        </p:tgtEl>
                                      </p:cBhvr>
                                    </p:animEffect>
                                  </p:childTnLst>
                                </p:cTn>
                              </p:par>
                            </p:childTnLst>
                          </p:cTn>
                        </p:par>
                        <p:par>
                          <p:cTn id="42" fill="hold">
                            <p:stCondLst>
                              <p:cond delay="1500"/>
                            </p:stCondLst>
                            <p:childTnLst>
                              <p:par>
                                <p:cTn id="43" presetID="22" presetClass="entr" presetSubtype="4" fill="hold" grpId="0" nodeType="afterEffect">
                                  <p:stCondLst>
                                    <p:cond delay="0"/>
                                  </p:stCondLst>
                                  <p:childTnLst>
                                    <p:set>
                                      <p:cBhvr>
                                        <p:cTn id="44" dur="1" fill="hold">
                                          <p:stCondLst>
                                            <p:cond delay="0"/>
                                          </p:stCondLst>
                                        </p:cTn>
                                        <p:tgtEl>
                                          <p:spTgt spid="7170">
                                            <p:txEl>
                                              <p:pRg st="1" end="1"/>
                                            </p:txEl>
                                          </p:spTgt>
                                        </p:tgtEl>
                                        <p:attrNameLst>
                                          <p:attrName>style.visibility</p:attrName>
                                        </p:attrNameLst>
                                      </p:cBhvr>
                                      <p:to>
                                        <p:strVal val="visible"/>
                                      </p:to>
                                    </p:set>
                                    <p:animEffect transition="in" filter="wipe(down)">
                                      <p:cBhvr>
                                        <p:cTn id="45" dur="500"/>
                                        <p:tgtEl>
                                          <p:spTgt spid="7170">
                                            <p:txEl>
                                              <p:pRg st="1" end="1"/>
                                            </p:txEl>
                                          </p:spTgt>
                                        </p:tgtEl>
                                      </p:cBhvr>
                                    </p:animEffect>
                                  </p:childTnLst>
                                </p:cTn>
                              </p:par>
                            </p:childTnLst>
                          </p:cTn>
                        </p:par>
                        <p:par>
                          <p:cTn id="46" fill="hold">
                            <p:stCondLst>
                              <p:cond delay="2000"/>
                            </p:stCondLst>
                            <p:childTnLst>
                              <p:par>
                                <p:cTn id="47" presetID="22" presetClass="entr" presetSubtype="4" fill="hold" grpId="0" nodeType="afterEffect">
                                  <p:stCondLst>
                                    <p:cond delay="0"/>
                                  </p:stCondLst>
                                  <p:childTnLst>
                                    <p:set>
                                      <p:cBhvr>
                                        <p:cTn id="48" dur="1" fill="hold">
                                          <p:stCondLst>
                                            <p:cond delay="0"/>
                                          </p:stCondLst>
                                        </p:cTn>
                                        <p:tgtEl>
                                          <p:spTgt spid="7170">
                                            <p:txEl>
                                              <p:pRg st="2" end="2"/>
                                            </p:txEl>
                                          </p:spTgt>
                                        </p:tgtEl>
                                        <p:attrNameLst>
                                          <p:attrName>style.visibility</p:attrName>
                                        </p:attrNameLst>
                                      </p:cBhvr>
                                      <p:to>
                                        <p:strVal val="visible"/>
                                      </p:to>
                                    </p:set>
                                    <p:animEffect transition="in" filter="wipe(down)">
                                      <p:cBhvr>
                                        <p:cTn id="49" dur="500"/>
                                        <p:tgtEl>
                                          <p:spTgt spid="7170">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childTnLst>
                    </p:cTn>
                  </p:par>
                  <p:par>
                    <p:cTn id="60" fill="hold">
                      <p:stCondLst>
                        <p:cond delay="indefinite"/>
                      </p:stCondLst>
                      <p:childTnLst>
                        <p:par>
                          <p:cTn id="61" fill="hold" nodeType="afterGroup">
                            <p:stCondLst>
                              <p:cond delay="0"/>
                            </p:stCondLst>
                            <p:childTnLst>
                              <p:par>
                                <p:cTn id="62" presetID="42" presetClass="entr" presetSubtype="0" fill="hold" nodeType="clickEffect">
                                  <p:stCondLst>
                                    <p:cond delay="0"/>
                                  </p:stCondLst>
                                  <p:childTnLst>
                                    <p:set>
                                      <p:cBhvr>
                                        <p:cTn id="63" dur="1" fill="hold">
                                          <p:stCondLst>
                                            <p:cond delay="0"/>
                                          </p:stCondLst>
                                        </p:cTn>
                                        <p:tgtEl>
                                          <p:spTgt spid="7176"/>
                                        </p:tgtEl>
                                        <p:attrNameLst>
                                          <p:attrName>style.visibility</p:attrName>
                                        </p:attrNameLst>
                                      </p:cBhvr>
                                      <p:to>
                                        <p:strVal val="visible"/>
                                      </p:to>
                                    </p:set>
                                    <p:animEffect transition="in" filter="fade">
                                      <p:cBhvr>
                                        <p:cTn id="64" dur="1000"/>
                                        <p:tgtEl>
                                          <p:spTgt spid="7176"/>
                                        </p:tgtEl>
                                      </p:cBhvr>
                                    </p:animEffect>
                                    <p:anim calcmode="lin" valueType="num">
                                      <p:cBhvr>
                                        <p:cTn id="65" dur="1000" fill="hold"/>
                                        <p:tgtEl>
                                          <p:spTgt spid="7176"/>
                                        </p:tgtEl>
                                        <p:attrNameLst>
                                          <p:attrName>ppt_x</p:attrName>
                                        </p:attrNameLst>
                                      </p:cBhvr>
                                      <p:tavLst>
                                        <p:tav tm="0">
                                          <p:val>
                                            <p:strVal val="#ppt_x"/>
                                          </p:val>
                                        </p:tav>
                                        <p:tav tm="100000">
                                          <p:val>
                                            <p:strVal val="#ppt_x"/>
                                          </p:val>
                                        </p:tav>
                                      </p:tavLst>
                                    </p:anim>
                                    <p:anim calcmode="lin" valueType="num">
                                      <p:cBhvr>
                                        <p:cTn id="66" dur="1000" fill="hold"/>
                                        <p:tgtEl>
                                          <p:spTgt spid="7176"/>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1000"/>
                            </p:stCondLst>
                            <p:childTnLst>
                              <p:par>
                                <p:cTn id="68" presetID="22" presetClass="entr" presetSubtype="4"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down)">
                                      <p:cBhvr>
                                        <p:cTn id="70" dur="500"/>
                                        <p:tgtEl>
                                          <p:spTgt spid="15"/>
                                        </p:tgtEl>
                                      </p:cBhvr>
                                    </p:animEffect>
                                  </p:childTnLst>
                                </p:cTn>
                              </p:par>
                            </p:childTnLst>
                          </p:cTn>
                        </p:par>
                        <p:par>
                          <p:cTn id="71" fill="hold" nodeType="afterGroup">
                            <p:stCondLst>
                              <p:cond delay="1500"/>
                            </p:stCondLst>
                            <p:childTnLst>
                              <p:par>
                                <p:cTn id="72" presetID="10" presetClass="entr" presetSubtype="0" fill="hold" nodeType="afterEffect">
                                  <p:stCondLst>
                                    <p:cond delay="0"/>
                                  </p:stCondLst>
                                  <p:childTnLst>
                                    <p:set>
                                      <p:cBhvr>
                                        <p:cTn id="73" dur="1" fill="hold">
                                          <p:stCondLst>
                                            <p:cond delay="0"/>
                                          </p:stCondLst>
                                        </p:cTn>
                                        <p:tgtEl>
                                          <p:spTgt spid="1028"/>
                                        </p:tgtEl>
                                        <p:attrNameLst>
                                          <p:attrName>style.visibility</p:attrName>
                                        </p:attrNameLst>
                                      </p:cBhvr>
                                      <p:to>
                                        <p:strVal val="visible"/>
                                      </p:to>
                                    </p:set>
                                    <p:animEffect transition="in" filter="fade">
                                      <p:cBhvr>
                                        <p:cTn id="74" dur="500"/>
                                        <p:tgtEl>
                                          <p:spTgt spid="1028"/>
                                        </p:tgtEl>
                                      </p:cBhvr>
                                    </p:animEffect>
                                  </p:childTnLst>
                                </p:cTn>
                              </p:par>
                            </p:childTnLst>
                          </p:cTn>
                        </p:par>
                        <p:par>
                          <p:cTn id="75" fill="hold">
                            <p:stCondLst>
                              <p:cond delay="2000"/>
                            </p:stCondLst>
                            <p:childTnLst>
                              <p:par>
                                <p:cTn id="76" presetID="42" presetClass="path" presetSubtype="0" accel="50000" decel="50000" fill="hold" nodeType="afterEffect">
                                  <p:stCondLst>
                                    <p:cond delay="0"/>
                                  </p:stCondLst>
                                  <p:childTnLst>
                                    <p:animMotion origin="layout" path="M 1.38778E-17 0 L 0.21563 -0.00116 " pathEditMode="relative" rAng="0" ptsTypes="AA">
                                      <p:cBhvr>
                                        <p:cTn id="77" dur="2600" fill="hold"/>
                                        <p:tgtEl>
                                          <p:spTgt spid="7176"/>
                                        </p:tgtEl>
                                        <p:attrNameLst>
                                          <p:attrName>ppt_x</p:attrName>
                                          <p:attrName>ppt_y</p:attrName>
                                        </p:attrNameLst>
                                      </p:cBhvr>
                                      <p:rCtr x="10781" y="-69"/>
                                    </p:animMotion>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1028"/>
                                        </p:tgtEl>
                                      </p:cBhvr>
                                    </p:animEffect>
                                    <p:set>
                                      <p:cBhvr>
                                        <p:cTn id="82" dur="1" fill="hold">
                                          <p:stCondLst>
                                            <p:cond delay="499"/>
                                          </p:stCondLst>
                                        </p:cTn>
                                        <p:tgtEl>
                                          <p:spTgt spid="1028"/>
                                        </p:tgtEl>
                                        <p:attrNameLst>
                                          <p:attrName>style.visibility</p:attrName>
                                        </p:attrNameLst>
                                      </p:cBhvr>
                                      <p:to>
                                        <p:strVal val="hidden"/>
                                      </p:to>
                                    </p:set>
                                  </p:childTnLst>
                                </p:cTn>
                              </p:par>
                            </p:childTnLst>
                          </p:cTn>
                        </p:par>
                        <p:par>
                          <p:cTn id="83" fill="hold">
                            <p:stCondLst>
                              <p:cond delay="500"/>
                            </p:stCondLst>
                            <p:childTnLst>
                              <p:par>
                                <p:cTn id="84" presetID="10" presetClass="entr" presetSubtype="0" fill="hold" nodeType="afterEffect">
                                  <p:stCondLst>
                                    <p:cond delay="0"/>
                                  </p:stCondLst>
                                  <p:childTnLst>
                                    <p:set>
                                      <p:cBhvr>
                                        <p:cTn id="85" dur="1" fill="hold">
                                          <p:stCondLst>
                                            <p:cond delay="0"/>
                                          </p:stCondLst>
                                        </p:cTn>
                                        <p:tgtEl>
                                          <p:spTgt spid="1026"/>
                                        </p:tgtEl>
                                        <p:attrNameLst>
                                          <p:attrName>style.visibility</p:attrName>
                                        </p:attrNameLst>
                                      </p:cBhvr>
                                      <p:to>
                                        <p:strVal val="visible"/>
                                      </p:to>
                                    </p:set>
                                    <p:animEffect transition="in" filter="fade">
                                      <p:cBhvr>
                                        <p:cTn id="86" dur="500"/>
                                        <p:tgtEl>
                                          <p:spTgt spid="1026"/>
                                        </p:tgtEl>
                                      </p:cBhvr>
                                    </p:animEffect>
                                  </p:childTnLst>
                                </p:cTn>
                              </p:par>
                            </p:childTnLst>
                          </p:cTn>
                        </p:par>
                        <p:par>
                          <p:cTn id="87" fill="hold">
                            <p:stCondLst>
                              <p:cond delay="1000"/>
                            </p:stCondLst>
                            <p:childTnLst>
                              <p:par>
                                <p:cTn id="88" presetID="26" presetClass="emph" presetSubtype="0" repeatCount="2000" fill="hold" nodeType="afterEffect">
                                  <p:stCondLst>
                                    <p:cond delay="0"/>
                                  </p:stCondLst>
                                  <p:childTnLst>
                                    <p:animEffect transition="out" filter="fade">
                                      <p:cBhvr>
                                        <p:cTn id="89" dur="500" tmFilter="0, 0; .2, .5; .8, .5; 1, 0"/>
                                        <p:tgtEl>
                                          <p:spTgt spid="1026"/>
                                        </p:tgtEl>
                                      </p:cBhvr>
                                    </p:animEffect>
                                    <p:animScale>
                                      <p:cBhvr>
                                        <p:cTn id="90" dur="250" autoRev="1" fill="hold"/>
                                        <p:tgtEl>
                                          <p:spTgt spid="1026"/>
                                        </p:tgtEl>
                                      </p:cBhvr>
                                      <p:by x="105000" y="105000"/>
                                    </p:animScale>
                                  </p:childTnLst>
                                </p:cTn>
                              </p:par>
                            </p:childTnLst>
                          </p:cTn>
                        </p:par>
                        <p:par>
                          <p:cTn id="91" fill="hold">
                            <p:stCondLst>
                              <p:cond delay="2000"/>
                            </p:stCondLst>
                            <p:childTnLst>
                              <p:par>
                                <p:cTn id="92" presetID="10" presetClass="entr" presetSubtype="0" fill="hold" grpId="0" nodeType="after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fade">
                                      <p:cBhvr>
                                        <p:cTn id="94" dur="500"/>
                                        <p:tgtEl>
                                          <p:spTgt spid="3"/>
                                        </p:tgtEl>
                                      </p:cBhvr>
                                    </p:animEffect>
                                  </p:childTnLst>
                                </p:cTn>
                              </p:par>
                            </p:childTnLst>
                          </p:cTn>
                        </p:par>
                        <p:par>
                          <p:cTn id="95" fill="hold">
                            <p:stCondLst>
                              <p:cond delay="2500"/>
                            </p:stCondLst>
                            <p:childTnLst>
                              <p:par>
                                <p:cTn id="96" presetID="10" presetClass="entr" presetSubtype="0" fill="hold" grpId="0" nodeType="after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fade">
                                      <p:cBhvr>
                                        <p:cTn id="98" dur="500"/>
                                        <p:tgtEl>
                                          <p:spTgt spid="6"/>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026"/>
                                        </p:tgtEl>
                                      </p:cBhvr>
                                    </p:animEffect>
                                    <p:set>
                                      <p:cBhvr>
                                        <p:cTn id="103" dur="1" fill="hold">
                                          <p:stCondLst>
                                            <p:cond delay="499"/>
                                          </p:stCondLst>
                                        </p:cTn>
                                        <p:tgtEl>
                                          <p:spTgt spid="1026"/>
                                        </p:tgtEl>
                                        <p:attrNameLst>
                                          <p:attrName>style.visibility</p:attrName>
                                        </p:attrNameLst>
                                      </p:cBhvr>
                                      <p:to>
                                        <p:strVal val="hidden"/>
                                      </p:to>
                                    </p:set>
                                  </p:childTnLst>
                                </p:cTn>
                              </p:par>
                              <p:par>
                                <p:cTn id="104" presetID="10" presetClass="exit" presetSubtype="0" fill="hold" grpId="1" nodeType="withEffect">
                                  <p:stCondLst>
                                    <p:cond delay="0"/>
                                  </p:stCondLst>
                                  <p:childTnLst>
                                    <p:animEffect transition="out" filter="fade">
                                      <p:cBhvr>
                                        <p:cTn id="105" dur="500"/>
                                        <p:tgtEl>
                                          <p:spTgt spid="3"/>
                                        </p:tgtEl>
                                      </p:cBhvr>
                                    </p:animEffect>
                                    <p:set>
                                      <p:cBhvr>
                                        <p:cTn id="106" dur="1" fill="hold">
                                          <p:stCondLst>
                                            <p:cond delay="499"/>
                                          </p:stCondLst>
                                        </p:cTn>
                                        <p:tgtEl>
                                          <p:spTgt spid="3"/>
                                        </p:tgtEl>
                                        <p:attrNameLst>
                                          <p:attrName>style.visibility</p:attrName>
                                        </p:attrNameLst>
                                      </p:cBhvr>
                                      <p:to>
                                        <p:strVal val="hidden"/>
                                      </p:to>
                                    </p:set>
                                  </p:childTnLst>
                                </p:cTn>
                              </p:par>
                              <p:par>
                                <p:cTn id="107" presetID="10" presetClass="exit" presetSubtype="0" fill="hold" grpId="1" nodeType="withEffect">
                                  <p:stCondLst>
                                    <p:cond delay="0"/>
                                  </p:stCondLst>
                                  <p:childTnLst>
                                    <p:animEffect transition="out" filter="fade">
                                      <p:cBhvr>
                                        <p:cTn id="108" dur="500"/>
                                        <p:tgtEl>
                                          <p:spTgt spid="6"/>
                                        </p:tgtEl>
                                      </p:cBhvr>
                                    </p:animEffect>
                                    <p:set>
                                      <p:cBhvr>
                                        <p:cTn id="109" dur="1" fill="hold">
                                          <p:stCondLst>
                                            <p:cond delay="499"/>
                                          </p:stCondLst>
                                        </p:cTn>
                                        <p:tgtEl>
                                          <p:spTgt spid="6"/>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42" presetClass="path" presetSubtype="0" accel="50000" decel="50000" fill="hold" nodeType="clickEffect">
                                  <p:stCondLst>
                                    <p:cond delay="0"/>
                                  </p:stCondLst>
                                  <p:childTnLst>
                                    <p:animMotion origin="layout" path="M 0.21562 -0.00115 L 0.49913 -0.00115 " pathEditMode="relative" rAng="0" ptsTypes="AA">
                                      <p:cBhvr>
                                        <p:cTn id="113" dur="2000" fill="hold"/>
                                        <p:tgtEl>
                                          <p:spTgt spid="7176"/>
                                        </p:tgtEl>
                                        <p:attrNameLst>
                                          <p:attrName>ppt_x</p:attrName>
                                          <p:attrName>ppt_y</p:attrName>
                                        </p:attrNameLst>
                                      </p:cBhvr>
                                      <p:rCtr x="14167" y="0"/>
                                    </p:animMotion>
                                  </p:childTnLst>
                                </p:cTn>
                              </p:par>
                            </p:childTnLst>
                          </p:cTn>
                        </p:par>
                        <p:par>
                          <p:cTn id="114" fill="hold">
                            <p:stCondLst>
                              <p:cond delay="2000"/>
                            </p:stCondLst>
                            <p:childTnLst>
                              <p:par>
                                <p:cTn id="115" presetID="22" presetClass="entr" presetSubtype="4" fill="hold" nodeType="afterEffect">
                                  <p:stCondLst>
                                    <p:cond delay="0"/>
                                  </p:stCondLst>
                                  <p:childTnLst>
                                    <p:set>
                                      <p:cBhvr>
                                        <p:cTn id="116" dur="1" fill="hold">
                                          <p:stCondLst>
                                            <p:cond delay="0"/>
                                          </p:stCondLst>
                                        </p:cTn>
                                        <p:tgtEl>
                                          <p:spTgt spid="7178"/>
                                        </p:tgtEl>
                                        <p:attrNameLst>
                                          <p:attrName>style.visibility</p:attrName>
                                        </p:attrNameLst>
                                      </p:cBhvr>
                                      <p:to>
                                        <p:strVal val="visible"/>
                                      </p:to>
                                    </p:set>
                                    <p:animEffect transition="in" filter="wipe(down)">
                                      <p:cBhvr>
                                        <p:cTn id="117" dur="500"/>
                                        <p:tgtEl>
                                          <p:spTgt spid="7178"/>
                                        </p:tgtEl>
                                      </p:cBhvr>
                                    </p:animEffect>
                                  </p:childTnLst>
                                </p:cTn>
                              </p:par>
                            </p:childTnLst>
                          </p:cTn>
                        </p:par>
                        <p:par>
                          <p:cTn id="118" fill="hold">
                            <p:stCondLst>
                              <p:cond delay="2500"/>
                            </p:stCondLst>
                            <p:childTnLst>
                              <p:par>
                                <p:cTn id="119" presetID="22" presetClass="entr" presetSubtype="4" fill="hold" grpId="0" nodeType="afterEffect">
                                  <p:stCondLst>
                                    <p:cond delay="0"/>
                                  </p:stCondLst>
                                  <p:childTnLst>
                                    <p:set>
                                      <p:cBhvr>
                                        <p:cTn id="120" dur="1" fill="hold">
                                          <p:stCondLst>
                                            <p:cond delay="0"/>
                                          </p:stCondLst>
                                        </p:cTn>
                                        <p:tgtEl>
                                          <p:spTgt spid="7180"/>
                                        </p:tgtEl>
                                        <p:attrNameLst>
                                          <p:attrName>style.visibility</p:attrName>
                                        </p:attrNameLst>
                                      </p:cBhvr>
                                      <p:to>
                                        <p:strVal val="visible"/>
                                      </p:to>
                                    </p:set>
                                    <p:animEffect transition="in" filter="wipe(down)">
                                      <p:cBhvr>
                                        <p:cTn id="121" dur="500"/>
                                        <p:tgtEl>
                                          <p:spTgt spid="7180"/>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18"/>
                                        </p:tgtEl>
                                        <p:attrNameLst>
                                          <p:attrName>style.visibility</p:attrName>
                                        </p:attrNameLst>
                                      </p:cBhvr>
                                      <p:to>
                                        <p:strVal val="visible"/>
                                      </p:to>
                                    </p:set>
                                    <p:animEffect transition="in" filter="wipe(down)">
                                      <p:cBhvr>
                                        <p:cTn id="124" dur="500"/>
                                        <p:tgtEl>
                                          <p:spTgt spid="18"/>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16"/>
                                        </p:tgtEl>
                                        <p:attrNameLst>
                                          <p:attrName>style.visibility</p:attrName>
                                        </p:attrNameLst>
                                      </p:cBhvr>
                                      <p:to>
                                        <p:strVal val="visible"/>
                                      </p:to>
                                    </p:set>
                                    <p:animEffect transition="in" filter="barn(inVertical)">
                                      <p:cBhvr>
                                        <p:cTn id="129" dur="500"/>
                                        <p:tgtEl>
                                          <p:spTgt spid="16"/>
                                        </p:tgtEl>
                                      </p:cBhvr>
                                    </p:animEffect>
                                  </p:childTnLst>
                                </p:cTn>
                              </p:par>
                            </p:childTnLst>
                          </p:cTn>
                        </p:par>
                        <p:par>
                          <p:cTn id="130" fill="hold">
                            <p:stCondLst>
                              <p:cond delay="500"/>
                            </p:stCondLst>
                            <p:childTnLst>
                              <p:par>
                                <p:cTn id="131" presetID="10" presetClass="entr" presetSubtype="0" fill="hold" grpId="0" nodeType="afterEffect">
                                  <p:stCondLst>
                                    <p:cond delay="0"/>
                                  </p:stCondLst>
                                  <p:childTnLst>
                                    <p:set>
                                      <p:cBhvr>
                                        <p:cTn id="132" dur="1" fill="hold">
                                          <p:stCondLst>
                                            <p:cond delay="0"/>
                                          </p:stCondLst>
                                        </p:cTn>
                                        <p:tgtEl>
                                          <p:spTgt spid="17"/>
                                        </p:tgtEl>
                                        <p:attrNameLst>
                                          <p:attrName>style.visibility</p:attrName>
                                        </p:attrNameLst>
                                      </p:cBhvr>
                                      <p:to>
                                        <p:strVal val="visible"/>
                                      </p:to>
                                    </p:set>
                                    <p:animEffect transition="in" filter="fade">
                                      <p:cBhvr>
                                        <p:cTn id="133" dur="500"/>
                                        <p:tgtEl>
                                          <p:spTgt spid="17"/>
                                        </p:tgtEl>
                                      </p:cBhvr>
                                    </p:animEffect>
                                  </p:childTnLst>
                                </p:cTn>
                              </p:par>
                              <p:par>
                                <p:cTn id="134" presetID="16" presetClass="entr" presetSubtype="21" fill="hold" grpId="0" nodeType="withEffect">
                                  <p:stCondLst>
                                    <p:cond delay="600"/>
                                  </p:stCondLst>
                                  <p:childTnLst>
                                    <p:set>
                                      <p:cBhvr>
                                        <p:cTn id="135" dur="1" fill="hold">
                                          <p:stCondLst>
                                            <p:cond delay="0"/>
                                          </p:stCondLst>
                                        </p:cTn>
                                        <p:tgtEl>
                                          <p:spTgt spid="20"/>
                                        </p:tgtEl>
                                        <p:attrNameLst>
                                          <p:attrName>style.visibility</p:attrName>
                                        </p:attrNameLst>
                                      </p:cBhvr>
                                      <p:to>
                                        <p:strVal val="visible"/>
                                      </p:to>
                                    </p:set>
                                    <p:animEffect transition="in" filter="barn(inVertical)">
                                      <p:cBhvr>
                                        <p:cTn id="136" dur="500"/>
                                        <p:tgtEl>
                                          <p:spTgt spid="20"/>
                                        </p:tgtEl>
                                      </p:cBhvr>
                                    </p:animEffect>
                                  </p:childTnLst>
                                </p:cTn>
                              </p:par>
                              <p:par>
                                <p:cTn id="137" presetID="16" presetClass="entr" presetSubtype="21" fill="hold" grpId="0" nodeType="withEffect">
                                  <p:stCondLst>
                                    <p:cond delay="600"/>
                                  </p:stCondLst>
                                  <p:childTnLst>
                                    <p:set>
                                      <p:cBhvr>
                                        <p:cTn id="138" dur="1" fill="hold">
                                          <p:stCondLst>
                                            <p:cond delay="0"/>
                                          </p:stCondLst>
                                        </p:cTn>
                                        <p:tgtEl>
                                          <p:spTgt spid="19"/>
                                        </p:tgtEl>
                                        <p:attrNameLst>
                                          <p:attrName>style.visibility</p:attrName>
                                        </p:attrNameLst>
                                      </p:cBhvr>
                                      <p:to>
                                        <p:strVal val="visible"/>
                                      </p:to>
                                    </p:set>
                                    <p:animEffect transition="in" filter="barn(inVertical)">
                                      <p:cBhvr>
                                        <p:cTn id="1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p:bldP spid="18" grpId="0" animBg="1"/>
      <p:bldP spid="7180" grpId="0"/>
      <p:bldP spid="2" grpId="0"/>
      <p:bldP spid="14" grpId="0"/>
      <p:bldP spid="16" grpId="0"/>
      <p:bldP spid="17" grpId="0" animBg="1"/>
      <p:bldP spid="19" grpId="0" animBg="1"/>
      <p:bldP spid="20" grpId="0"/>
      <p:bldP spid="3" grpId="0" animBg="1"/>
      <p:bldP spid="3" grpId="1" animBg="1"/>
      <p:bldP spid="6" grpId="0" animBg="1"/>
      <p:bldP spid="6" grpId="1" animBg="1"/>
      <p:bldP spid="7" grpId="0"/>
      <p:bldP spid="7" grpId="1"/>
      <p:bldP spid="21" grpId="0"/>
      <p:bldP spid="21"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eaLnBrk="1" fontAlgn="auto" hangingPunct="1">
              <a:spcAft>
                <a:spcPts val="0"/>
              </a:spcAft>
              <a:defRPr/>
            </a:pPr>
            <a:r>
              <a:rPr lang="ja-JP" altLang="en-US" dirty="0">
                <a:cs typeface="+mj-cs"/>
              </a:rPr>
              <a:t>つくば</a:t>
            </a:r>
            <a:r>
              <a:rPr lang="ja-JP" altLang="en-US" dirty="0" smtClean="0">
                <a:cs typeface="+mj-cs"/>
              </a:rPr>
              <a:t>チャレンジ</a:t>
            </a:r>
            <a:r>
              <a:rPr lang="ja-JP" altLang="en-US" dirty="0">
                <a:cs typeface="+mj-cs"/>
              </a:rPr>
              <a:t>２０１０</a:t>
            </a:r>
          </a:p>
        </p:txBody>
      </p:sp>
      <p:pic>
        <p:nvPicPr>
          <p:cNvPr id="8195" name="Picture 2" descr="C:\atad\Research\Bachelor_Thesis\Presentation\ma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474" y="1691045"/>
            <a:ext cx="5545013" cy="45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テキスト ボックス 4"/>
          <p:cNvSpPr txBox="1">
            <a:spLocks noChangeArrowheads="1"/>
          </p:cNvSpPr>
          <p:nvPr/>
        </p:nvSpPr>
        <p:spPr bwMode="auto">
          <a:xfrm>
            <a:off x="250825" y="1628800"/>
            <a:ext cx="309721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marL="457200" indent="-457200" eaLnBrk="1" hangingPunct="1">
              <a:buFont typeface="Wingdings" pitchFamily="2" charset="2"/>
              <a:buChar char="ü"/>
            </a:pPr>
            <a:r>
              <a:rPr lang="ja-JP" altLang="en-US" sz="2800" dirty="0" smtClean="0">
                <a:ea typeface="ＭＳ Ｐ明朝" pitchFamily="18" charset="-128"/>
              </a:rPr>
              <a:t>人とロボットが　共存する社会へ</a:t>
            </a:r>
            <a:endParaRPr lang="en-US" altLang="ja-JP" sz="2800" dirty="0">
              <a:ea typeface="ＭＳ Ｐ明朝" pitchFamily="18" charset="-128"/>
            </a:endParaRPr>
          </a:p>
          <a:p>
            <a:pPr eaLnBrk="1" hangingPunct="1"/>
            <a:endParaRPr lang="en-US" altLang="ja-JP" dirty="0">
              <a:ea typeface="ＭＳ Ｐ明朝" pitchFamily="18" charset="-128"/>
            </a:endParaRPr>
          </a:p>
          <a:p>
            <a:pPr marL="457200" indent="-457200" eaLnBrk="1" hangingPunct="1">
              <a:buFont typeface="Wingdings" pitchFamily="2" charset="2"/>
              <a:buChar char="ü"/>
            </a:pPr>
            <a:r>
              <a:rPr lang="ja-JP" altLang="en-US" sz="2800" b="1" dirty="0" smtClean="0">
                <a:ea typeface="ＭＳ Ｐ明朝" pitchFamily="18" charset="-128"/>
              </a:rPr>
              <a:t>「</a:t>
            </a:r>
            <a:r>
              <a:rPr lang="ja-JP" altLang="en-US" sz="2800" dirty="0" smtClean="0">
                <a:ea typeface="ＭＳ Ｐ明朝" pitchFamily="18" charset="-128"/>
              </a:rPr>
              <a:t>安全」かつ</a:t>
            </a:r>
            <a:r>
              <a:rPr lang="en-US" altLang="ja-JP" sz="2800" dirty="0">
                <a:ea typeface="ＭＳ Ｐ明朝" pitchFamily="18" charset="-128"/>
              </a:rPr>
              <a:t> </a:t>
            </a:r>
            <a:r>
              <a:rPr lang="en-US" altLang="ja-JP" sz="2800" dirty="0" smtClean="0">
                <a:ea typeface="ＭＳ Ｐ明朝" pitchFamily="18" charset="-128"/>
              </a:rPr>
              <a:t> </a:t>
            </a:r>
            <a:r>
              <a:rPr lang="ja-JP" altLang="en-US" sz="2800" dirty="0" smtClean="0">
                <a:ea typeface="ＭＳ Ｐ明朝" pitchFamily="18" charset="-128"/>
              </a:rPr>
              <a:t>「確実」に動く</a:t>
            </a:r>
            <a:endParaRPr lang="en-US" altLang="ja-JP" sz="2800" dirty="0">
              <a:ea typeface="ＭＳ Ｐ明朝" pitchFamily="18" charset="-128"/>
            </a:endParaRPr>
          </a:p>
          <a:p>
            <a:pPr marL="457200" indent="-457200" eaLnBrk="1" hangingPunct="1">
              <a:buFont typeface="Wingdings" pitchFamily="2" charset="2"/>
              <a:buChar char="ü"/>
            </a:pPr>
            <a:endParaRPr lang="en-US" altLang="ja-JP" sz="2800" dirty="0" smtClean="0">
              <a:ea typeface="ＭＳ Ｐ明朝" pitchFamily="18" charset="-128"/>
            </a:endParaRPr>
          </a:p>
          <a:p>
            <a:pPr marL="457200" indent="-457200" eaLnBrk="1" hangingPunct="1">
              <a:buFont typeface="Wingdings" pitchFamily="2" charset="2"/>
              <a:buChar char="ü"/>
            </a:pPr>
            <a:r>
              <a:rPr lang="ja-JP" altLang="en-US" sz="2800" dirty="0" smtClean="0">
                <a:ea typeface="ＭＳ Ｐ明朝" pitchFamily="18" charset="-128"/>
              </a:rPr>
              <a:t>つくば市</a:t>
            </a:r>
            <a:r>
              <a:rPr lang="en-US" altLang="ja-JP" sz="2800" dirty="0">
                <a:ea typeface="ＭＳ Ｐ明朝" pitchFamily="18" charset="-128"/>
              </a:rPr>
              <a:t> </a:t>
            </a:r>
            <a:r>
              <a:rPr lang="en-US" altLang="ja-JP" sz="2800" dirty="0" smtClean="0">
                <a:ea typeface="ＭＳ Ｐ明朝" pitchFamily="18" charset="-128"/>
              </a:rPr>
              <a:t>        </a:t>
            </a:r>
            <a:r>
              <a:rPr lang="ja-JP" altLang="en-US" sz="2800" dirty="0" smtClean="0">
                <a:ea typeface="ＭＳ Ｐ明朝" pitchFamily="18" charset="-128"/>
              </a:rPr>
              <a:t>中央公園</a:t>
            </a:r>
            <a:r>
              <a:rPr lang="en-US" altLang="ja-JP" sz="2800" dirty="0" smtClean="0">
                <a:ea typeface="ＭＳ Ｐ明朝" pitchFamily="18" charset="-128"/>
              </a:rPr>
              <a:t>1.1km</a:t>
            </a:r>
            <a:endParaRPr lang="en-US" altLang="ja-JP" sz="2800" dirty="0">
              <a:ea typeface="ＭＳ Ｐ明朝" pitchFamily="18" charset="-128"/>
            </a:endParaRPr>
          </a:p>
          <a:p>
            <a:pPr eaLnBrk="1" hangingPunct="1">
              <a:buFontTx/>
              <a:buChar char="-"/>
            </a:pPr>
            <a:endParaRPr lang="en-US" altLang="ja-JP" sz="2800" dirty="0">
              <a:ea typeface="ＭＳ Ｐ明朝" pitchFamily="18" charset="-128"/>
            </a:endParaRPr>
          </a:p>
          <a:p>
            <a:pPr eaLnBrk="1" hangingPunct="1"/>
            <a:endParaRPr lang="ja-JP" altLang="en-US" dirty="0">
              <a:ea typeface="ＭＳ Ｐ明朝" pitchFamily="18" charset="-128"/>
            </a:endParaRPr>
          </a:p>
        </p:txBody>
      </p:sp>
      <p:sp>
        <p:nvSpPr>
          <p:cNvPr id="6" name="下カーブ リボン 5"/>
          <p:cNvSpPr/>
          <p:nvPr/>
        </p:nvSpPr>
        <p:spPr>
          <a:xfrm>
            <a:off x="5940152" y="4653136"/>
            <a:ext cx="2016224" cy="576064"/>
          </a:xfrm>
          <a:prstGeom prst="ellipseRibbon">
            <a:avLst/>
          </a:prstGeom>
          <a:gradFill>
            <a:gsLst>
              <a:gs pos="9000">
                <a:schemeClr val="bg2">
                  <a:lumMod val="50000"/>
                </a:schemeClr>
              </a:gs>
              <a:gs pos="83000">
                <a:schemeClr val="bg2">
                  <a:lumMod val="90000"/>
                </a:schemeClr>
              </a:gs>
              <a:gs pos="95400">
                <a:schemeClr val="bg2"/>
              </a:gs>
              <a:gs pos="100000">
                <a:srgbClr val="95F785"/>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t>START</a:t>
            </a:r>
            <a:endParaRPr kumimoji="1" lang="ja-JP" altLang="en-US" sz="1600" b="1" dirty="0"/>
          </a:p>
        </p:txBody>
      </p:sp>
      <p:pic>
        <p:nvPicPr>
          <p:cNvPr id="9" name="Picture 4" descr="C:\Users\ohtalab\AppData\Local\Microsoft\Windows\Temporary Internet Files\Content.IE5\GE3OAYE2\MC9003261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5447" y="6021288"/>
            <a:ext cx="505634" cy="73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下カーブ リボン 9"/>
          <p:cNvSpPr/>
          <p:nvPr/>
        </p:nvSpPr>
        <p:spPr>
          <a:xfrm>
            <a:off x="4644008" y="4653136"/>
            <a:ext cx="2016224" cy="576064"/>
          </a:xfrm>
          <a:prstGeom prst="ellipseRibbon">
            <a:avLst/>
          </a:prstGeom>
          <a:gradFill>
            <a:gsLst>
              <a:gs pos="9000">
                <a:schemeClr val="bg2">
                  <a:lumMod val="50000"/>
                </a:schemeClr>
              </a:gs>
              <a:gs pos="83000">
                <a:schemeClr val="bg2">
                  <a:lumMod val="90000"/>
                </a:schemeClr>
              </a:gs>
              <a:gs pos="95400">
                <a:schemeClr val="bg2"/>
              </a:gs>
              <a:gs pos="100000">
                <a:srgbClr val="95F785"/>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t>FINISH</a:t>
            </a:r>
            <a:endParaRPr kumimoji="1" lang="ja-JP" altLang="en-US" sz="1600" b="1"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5441"/>
    </mc:Choice>
    <mc:Fallback xmlns="">
      <p:transition spd="slow" advTm="154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900"/>
                                        <p:tgtEl>
                                          <p:spTgt spid="6"/>
                                        </p:tgtEl>
                                      </p:cBhvr>
                                    </p:animEffect>
                                  </p:childTnLst>
                                </p:cTn>
                              </p:par>
                            </p:childTnLst>
                          </p:cTn>
                        </p:par>
                        <p:par>
                          <p:cTn id="8" fill="hold">
                            <p:stCondLst>
                              <p:cond delay="900"/>
                            </p:stCondLst>
                            <p:childTnLst>
                              <p:par>
                                <p:cTn id="9" presetID="10" presetClass="exit" presetSubtype="0" fill="hold" grpId="1" nodeType="afterEffect">
                                  <p:stCondLst>
                                    <p:cond delay="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par>
                          <p:cTn id="12" fill="hold">
                            <p:stCondLst>
                              <p:cond delay="14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900"/>
                            </p:stCondLst>
                            <p:childTnLst>
                              <p:par>
                                <p:cTn id="17" presetID="0" presetClass="path" presetSubtype="0" accel="50000" decel="50000" fill="hold" nodeType="afterEffect">
                                  <p:stCondLst>
                                    <p:cond delay="1400"/>
                                  </p:stCondLst>
                                  <p:childTnLst>
                                    <p:animMotion origin="layout" path="M -3.33333E-6 3.7037E-7 L 0.13698 3.7037E-7 L 0.13872 -0.62037 L -0.33385 -0.62037 L -0.33246 0.01412 L -0.16927 0.01412 " pathEditMode="relative" rAng="0" ptsTypes="AAAAAA">
                                      <p:cBhvr>
                                        <p:cTn id="18" dur="2000" fill="hold"/>
                                        <p:tgtEl>
                                          <p:spTgt spid="9"/>
                                        </p:tgtEl>
                                        <p:attrNameLst>
                                          <p:attrName>ppt_x</p:attrName>
                                          <p:attrName>ppt_y</p:attrName>
                                        </p:attrNameLst>
                                      </p:cBhvr>
                                      <p:rCtr x="-9757" y="-30324"/>
                                    </p:animMotion>
                                  </p:childTnLst>
                                </p:cTn>
                              </p:par>
                            </p:childTnLst>
                          </p:cTn>
                        </p:par>
                        <p:par>
                          <p:cTn id="19" fill="hold">
                            <p:stCondLst>
                              <p:cond delay="53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84"/>
            <a:ext cx="7931224" cy="778098"/>
          </a:xfrm>
        </p:spPr>
        <p:txBody>
          <a:bodyPr rtlCol="0"/>
          <a:lstStyle/>
          <a:p>
            <a:pPr eaLnBrk="1" fontAlgn="auto" hangingPunct="1">
              <a:spcAft>
                <a:spcPts val="0"/>
              </a:spcAft>
              <a:defRPr/>
            </a:pPr>
            <a:r>
              <a:rPr lang="ja-JP" altLang="en-US" sz="3600" dirty="0">
                <a:cs typeface="+mj-cs"/>
              </a:rPr>
              <a:t>自律移動ロボット </a:t>
            </a:r>
            <a:r>
              <a:rPr lang="en-US" altLang="ja-JP" sz="3600" dirty="0">
                <a:cs typeface="+mj-cs"/>
              </a:rPr>
              <a:t>MG10</a:t>
            </a:r>
            <a:endParaRPr lang="ja-JP" altLang="en-US" sz="3600" dirty="0">
              <a:cs typeface="+mj-cs"/>
            </a:endParaRPr>
          </a:p>
        </p:txBody>
      </p:sp>
      <p:sp>
        <p:nvSpPr>
          <p:cNvPr id="7" name="正方形/長方形 6"/>
          <p:cNvSpPr/>
          <p:nvPr/>
        </p:nvSpPr>
        <p:spPr>
          <a:xfrm>
            <a:off x="468313" y="908720"/>
            <a:ext cx="8207375" cy="57606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pic>
        <p:nvPicPr>
          <p:cNvPr id="922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30848" y="4509120"/>
            <a:ext cx="2624177" cy="2003425"/>
          </a:xfrm>
          <a:prstGeom prst="rect">
            <a:avLst/>
          </a:prstGeom>
          <a:noFill/>
          <a:ln>
            <a:noFill/>
          </a:ln>
          <a:effectLst>
            <a:outerShdw blurRad="5461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角丸四角形 3"/>
          <p:cNvSpPr/>
          <p:nvPr/>
        </p:nvSpPr>
        <p:spPr>
          <a:xfrm>
            <a:off x="899096" y="4509120"/>
            <a:ext cx="4753024" cy="2003425"/>
          </a:xfrm>
          <a:prstGeom prst="roundRect">
            <a:avLst/>
          </a:prstGeom>
          <a:gradFill>
            <a:gsLst>
              <a:gs pos="0">
                <a:srgbClr val="5E9EFF"/>
              </a:gs>
              <a:gs pos="39999">
                <a:srgbClr val="85C2FF"/>
              </a:gs>
              <a:gs pos="70000">
                <a:srgbClr val="C4D6EB"/>
              </a:gs>
              <a:gs pos="100000">
                <a:srgbClr val="FFEBFA"/>
              </a:gs>
            </a:gsLst>
            <a:lin ang="5400000" scaled="0"/>
          </a:gradFill>
          <a:ln w="19050">
            <a:solidFill>
              <a:srgbClr val="3004AC"/>
            </a:solid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23" name="テキスト ボックス 7"/>
          <p:cNvSpPr txBox="1">
            <a:spLocks noChangeArrowheads="1"/>
          </p:cNvSpPr>
          <p:nvPr/>
        </p:nvSpPr>
        <p:spPr bwMode="auto">
          <a:xfrm>
            <a:off x="971601" y="4725144"/>
            <a:ext cx="422982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sz="2000" b="1" dirty="0"/>
              <a:t>カメラを利用し</a:t>
            </a:r>
            <a:r>
              <a:rPr lang="ja-JP" altLang="en-US" sz="2000" b="1" dirty="0" smtClean="0"/>
              <a:t>、実験を行う：</a:t>
            </a:r>
            <a:endParaRPr lang="en-US" altLang="ja-JP" sz="2000" b="1" dirty="0"/>
          </a:p>
          <a:p>
            <a:pPr eaLnBrk="1" hangingPunct="1">
              <a:buFont typeface="Arial" charset="0"/>
              <a:buChar char="•"/>
            </a:pPr>
            <a:endParaRPr lang="en-US" altLang="ja-JP" dirty="0" smtClean="0"/>
          </a:p>
          <a:p>
            <a:pPr eaLnBrk="1" hangingPunct="1">
              <a:buFont typeface="Arial" charset="0"/>
              <a:buChar char="•"/>
            </a:pPr>
            <a:r>
              <a:rPr lang="ja-JP" altLang="en-US" sz="2000" dirty="0" smtClean="0"/>
              <a:t> 多角形認識の処理</a:t>
            </a:r>
            <a:endParaRPr lang="en-US" altLang="ja-JP" sz="2000" dirty="0" smtClean="0"/>
          </a:p>
          <a:p>
            <a:pPr eaLnBrk="1" hangingPunct="1">
              <a:buFont typeface="Arial" charset="0"/>
              <a:buChar char="•"/>
            </a:pPr>
            <a:r>
              <a:rPr lang="ja-JP" altLang="en-US" sz="2000" dirty="0" smtClean="0"/>
              <a:t> 風景</a:t>
            </a:r>
            <a:r>
              <a:rPr lang="ja-JP" altLang="en-US" sz="2000" dirty="0"/>
              <a:t>マッチングに</a:t>
            </a:r>
            <a:r>
              <a:rPr lang="ja-JP" altLang="en-US" sz="2000" dirty="0" smtClean="0"/>
              <a:t>よる自己</a:t>
            </a:r>
            <a:r>
              <a:rPr lang="ja-JP" altLang="en-US" sz="2000" dirty="0"/>
              <a:t>位置推定</a:t>
            </a:r>
            <a:endParaRPr lang="en-US" altLang="ja-JP" sz="2000" dirty="0"/>
          </a:p>
          <a:p>
            <a:pPr eaLnBrk="1" hangingPunct="1">
              <a:buFont typeface="Arial" charset="0"/>
              <a:buChar char="•"/>
            </a:pPr>
            <a:r>
              <a:rPr lang="en-US" altLang="ja-JP" sz="2000" dirty="0" smtClean="0"/>
              <a:t> </a:t>
            </a:r>
            <a:r>
              <a:rPr lang="en-US" altLang="ja-JP" sz="2000" dirty="0"/>
              <a:t>Hough </a:t>
            </a:r>
            <a:r>
              <a:rPr lang="ja-JP" altLang="en-US" sz="2000" dirty="0"/>
              <a:t>変換を用いた進行方向算出</a:t>
            </a:r>
            <a:endParaRPr lang="en-US" altLang="ja-JP" sz="2000" dirty="0"/>
          </a:p>
        </p:txBody>
      </p:sp>
      <p:sp>
        <p:nvSpPr>
          <p:cNvPr id="3" name="テキスト ボックス 2"/>
          <p:cNvSpPr txBox="1"/>
          <p:nvPr/>
        </p:nvSpPr>
        <p:spPr>
          <a:xfrm>
            <a:off x="6883689" y="1294601"/>
            <a:ext cx="1561012" cy="461665"/>
          </a:xfrm>
          <a:prstGeom prst="rect">
            <a:avLst/>
          </a:prstGeom>
          <a:noFill/>
        </p:spPr>
        <p:txBody>
          <a:bodyPr wrap="square" rtlCol="0">
            <a:spAutoFit/>
          </a:bodyPr>
          <a:lstStyle/>
          <a:p>
            <a:r>
              <a:rPr kumimoji="1" lang="ja-JP" altLang="en-US" sz="2400" dirty="0" smtClean="0"/>
              <a:t>非常停止</a:t>
            </a:r>
            <a:endParaRPr kumimoji="1" lang="ja-JP" altLang="en-US" sz="2400" dirty="0"/>
          </a:p>
        </p:txBody>
      </p:sp>
      <p:sp>
        <p:nvSpPr>
          <p:cNvPr id="10" name="テキスト ボックス 9"/>
          <p:cNvSpPr txBox="1"/>
          <p:nvPr/>
        </p:nvSpPr>
        <p:spPr>
          <a:xfrm>
            <a:off x="924946" y="1484784"/>
            <a:ext cx="1126774" cy="523220"/>
          </a:xfrm>
          <a:prstGeom prst="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a:outerShdw blurRad="50800" dist="38100" dir="2700000" algn="tl" rotWithShape="0">
              <a:prstClr val="black">
                <a:alpha val="40000"/>
              </a:prstClr>
            </a:outerShdw>
          </a:effectLst>
        </p:spPr>
        <p:txBody>
          <a:bodyPr wrap="square" rtlCol="0">
            <a:spAutoFit/>
          </a:bodyPr>
          <a:lstStyle/>
          <a:p>
            <a:pPr algn="ctr"/>
            <a:r>
              <a:rPr lang="ja-JP" altLang="en-US" sz="2800" dirty="0"/>
              <a:t>カメラ</a:t>
            </a:r>
            <a:endParaRPr kumimoji="1" lang="ja-JP" altLang="en-US" sz="2800" dirty="0"/>
          </a:p>
        </p:txBody>
      </p:sp>
      <p:sp>
        <p:nvSpPr>
          <p:cNvPr id="11" name="テキスト ボックス 10"/>
          <p:cNvSpPr txBox="1"/>
          <p:nvPr/>
        </p:nvSpPr>
        <p:spPr>
          <a:xfrm>
            <a:off x="611560" y="2564904"/>
            <a:ext cx="1656184" cy="461665"/>
          </a:xfrm>
          <a:prstGeom prst="rect">
            <a:avLst/>
          </a:prstGeom>
          <a:noFill/>
        </p:spPr>
        <p:txBody>
          <a:bodyPr wrap="square" rtlCol="0">
            <a:spAutoFit/>
          </a:bodyPr>
          <a:lstStyle/>
          <a:p>
            <a:r>
              <a:rPr lang="ja-JP" altLang="en-US" sz="2400" dirty="0"/>
              <a:t>エンコーダ</a:t>
            </a:r>
            <a:endParaRPr kumimoji="1" lang="ja-JP" altLang="en-US" sz="2400" dirty="0"/>
          </a:p>
        </p:txBody>
      </p:sp>
      <p:sp>
        <p:nvSpPr>
          <p:cNvPr id="13" name="テキスト ボックス 12"/>
          <p:cNvSpPr txBox="1"/>
          <p:nvPr/>
        </p:nvSpPr>
        <p:spPr>
          <a:xfrm>
            <a:off x="899592" y="3429000"/>
            <a:ext cx="1008608" cy="461665"/>
          </a:xfrm>
          <a:prstGeom prst="rect">
            <a:avLst/>
          </a:prstGeom>
          <a:noFill/>
        </p:spPr>
        <p:txBody>
          <a:bodyPr wrap="square" rtlCol="0">
            <a:spAutoFit/>
          </a:bodyPr>
          <a:lstStyle/>
          <a:p>
            <a:r>
              <a:rPr kumimoji="1" lang="en-US" altLang="ja-JP" sz="2400" dirty="0" smtClean="0"/>
              <a:t>LRF</a:t>
            </a:r>
            <a:endParaRPr kumimoji="1" lang="ja-JP" altLang="en-US" sz="2400" dirty="0"/>
          </a:p>
        </p:txBody>
      </p:sp>
      <p:sp>
        <p:nvSpPr>
          <p:cNvPr id="14" name="テキスト ボックス 13"/>
          <p:cNvSpPr txBox="1"/>
          <p:nvPr/>
        </p:nvSpPr>
        <p:spPr>
          <a:xfrm>
            <a:off x="6897786" y="2967335"/>
            <a:ext cx="1546915" cy="461665"/>
          </a:xfrm>
          <a:prstGeom prst="rect">
            <a:avLst/>
          </a:prstGeom>
          <a:noFill/>
        </p:spPr>
        <p:txBody>
          <a:bodyPr wrap="square" rtlCol="0">
            <a:spAutoFit/>
          </a:bodyPr>
          <a:lstStyle/>
          <a:p>
            <a:r>
              <a:rPr kumimoji="1" lang="ja-JP" altLang="en-US" sz="2400" dirty="0" smtClean="0"/>
              <a:t>制御</a:t>
            </a:r>
            <a:endParaRPr kumimoji="1" lang="ja-JP" altLang="en-US" sz="2400" dirty="0"/>
          </a:p>
        </p:txBody>
      </p:sp>
      <p:sp>
        <p:nvSpPr>
          <p:cNvPr id="16" name="テキスト ボックス 15"/>
          <p:cNvSpPr txBox="1"/>
          <p:nvPr/>
        </p:nvSpPr>
        <p:spPr>
          <a:xfrm>
            <a:off x="7160416" y="2092786"/>
            <a:ext cx="1876080" cy="400110"/>
          </a:xfrm>
          <a:prstGeom prst="rect">
            <a:avLst/>
          </a:prstGeom>
          <a:noFill/>
        </p:spPr>
        <p:txBody>
          <a:bodyPr wrap="square" rtlCol="0">
            <a:spAutoFit/>
          </a:bodyPr>
          <a:lstStyle/>
          <a:p>
            <a:r>
              <a:rPr lang="ja-JP" altLang="en-US" sz="2000" b="1" dirty="0" smtClean="0"/>
              <a:t>パソコン</a:t>
            </a:r>
            <a:endParaRPr kumimoji="1" lang="ja-JP" altLang="en-US" sz="2000" b="1" dirty="0"/>
          </a:p>
        </p:txBody>
      </p:sp>
      <p:pic>
        <p:nvPicPr>
          <p:cNvPr id="1026" name="Picture 2" descr="C:\atad\Research\Bachelor_Thesis\images\rob.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6628" y="1052736"/>
            <a:ext cx="3911596" cy="320808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コネクタ 7"/>
          <p:cNvCxnSpPr/>
          <p:nvPr/>
        </p:nvCxnSpPr>
        <p:spPr>
          <a:xfrm>
            <a:off x="4139952" y="1525433"/>
            <a:ext cx="2743737" cy="0"/>
          </a:xfrm>
          <a:prstGeom prst="line">
            <a:avLst/>
          </a:prstGeom>
          <a:ln w="190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endCxn id="10" idx="3"/>
          </p:cNvCxnSpPr>
          <p:nvPr/>
        </p:nvCxnSpPr>
        <p:spPr>
          <a:xfrm flipH="1" flipV="1">
            <a:off x="2051720" y="1746394"/>
            <a:ext cx="1586866" cy="787152"/>
          </a:xfrm>
          <a:prstGeom prst="line">
            <a:avLst/>
          </a:prstGeom>
          <a:ln w="190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flipV="1">
            <a:off x="2267744" y="2795736"/>
            <a:ext cx="1872208" cy="642557"/>
          </a:xfrm>
          <a:prstGeom prst="line">
            <a:avLst/>
          </a:prstGeom>
          <a:ln w="190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a:endCxn id="13" idx="3"/>
          </p:cNvCxnSpPr>
          <p:nvPr/>
        </p:nvCxnSpPr>
        <p:spPr>
          <a:xfrm flipH="1">
            <a:off x="1908200" y="3659833"/>
            <a:ext cx="1151632" cy="0"/>
          </a:xfrm>
          <a:prstGeom prst="line">
            <a:avLst/>
          </a:prstGeom>
          <a:ln w="19050">
            <a:solidFill>
              <a:srgbClr val="0DF73A"/>
            </a:solidFill>
          </a:ln>
        </p:spPr>
        <p:style>
          <a:lnRef idx="1">
            <a:schemeClr val="accent1"/>
          </a:lnRef>
          <a:fillRef idx="0">
            <a:schemeClr val="accent1"/>
          </a:fillRef>
          <a:effectRef idx="0">
            <a:schemeClr val="accent1"/>
          </a:effectRef>
          <a:fontRef idx="minor">
            <a:schemeClr val="tx1"/>
          </a:fontRef>
        </p:style>
      </p:cxnSp>
      <p:sp>
        <p:nvSpPr>
          <p:cNvPr id="20" name="円/楕円 19"/>
          <p:cNvSpPr/>
          <p:nvPr/>
        </p:nvSpPr>
        <p:spPr>
          <a:xfrm>
            <a:off x="4572000" y="2020778"/>
            <a:ext cx="1258848" cy="536869"/>
          </a:xfrm>
          <a:prstGeom prst="ellipse">
            <a:avLst/>
          </a:prstGeom>
          <a:noFill/>
          <a:ln w="19050">
            <a:solidFill>
              <a:srgbClr val="0DF7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コネクタ 27"/>
          <p:cNvCxnSpPr>
            <a:endCxn id="20" idx="6"/>
          </p:cNvCxnSpPr>
          <p:nvPr/>
        </p:nvCxnSpPr>
        <p:spPr>
          <a:xfrm flipH="1">
            <a:off x="5830848" y="2289212"/>
            <a:ext cx="1312088" cy="1"/>
          </a:xfrm>
          <a:prstGeom prst="line">
            <a:avLst/>
          </a:prstGeom>
          <a:ln w="19050">
            <a:solidFill>
              <a:srgbClr val="0DF73A"/>
            </a:solidFill>
          </a:ln>
        </p:spPr>
        <p:style>
          <a:lnRef idx="1">
            <a:schemeClr val="accent1"/>
          </a:lnRef>
          <a:fillRef idx="0">
            <a:schemeClr val="accent1"/>
          </a:fillRef>
          <a:effectRef idx="0">
            <a:schemeClr val="accent1"/>
          </a:effectRef>
          <a:fontRef idx="minor">
            <a:schemeClr val="tx1"/>
          </a:fontRef>
        </p:style>
      </p:cxnSp>
      <p:sp>
        <p:nvSpPr>
          <p:cNvPr id="30" name="円/楕円 29"/>
          <p:cNvSpPr/>
          <p:nvPr/>
        </p:nvSpPr>
        <p:spPr>
          <a:xfrm>
            <a:off x="4932040" y="2964139"/>
            <a:ext cx="792088" cy="536869"/>
          </a:xfrm>
          <a:prstGeom prst="ellipse">
            <a:avLst/>
          </a:prstGeom>
          <a:noFill/>
          <a:ln w="19050">
            <a:solidFill>
              <a:srgbClr val="0DF7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a:stCxn id="14" idx="1"/>
            <a:endCxn id="30" idx="6"/>
          </p:cNvCxnSpPr>
          <p:nvPr/>
        </p:nvCxnSpPr>
        <p:spPr>
          <a:xfrm flipH="1">
            <a:off x="5724128" y="3198168"/>
            <a:ext cx="1173658" cy="34406"/>
          </a:xfrm>
          <a:prstGeom prst="line">
            <a:avLst/>
          </a:prstGeom>
          <a:ln w="19050">
            <a:solidFill>
              <a:srgbClr val="0DF73A"/>
            </a:solidFill>
          </a:ln>
        </p:spPr>
        <p:style>
          <a:lnRef idx="1">
            <a:schemeClr val="accent1"/>
          </a:lnRef>
          <a:fillRef idx="0">
            <a:schemeClr val="accent1"/>
          </a:fillRef>
          <a:effectRef idx="0">
            <a:schemeClr val="accent1"/>
          </a:effectRef>
          <a:fontRef idx="minor">
            <a:schemeClr val="tx1"/>
          </a:fontRef>
        </p:style>
      </p:cxnSp>
      <p:pic>
        <p:nvPicPr>
          <p:cNvPr id="26" name="Picture 1734"/>
          <p:cNvPicPr>
            <a:picLocks noChangeAspect="1" noChangeArrowheads="1"/>
          </p:cNvPicPr>
          <p:nvPr/>
        </p:nvPicPr>
        <p:blipFill>
          <a:blip r:embed="rId6" cstate="print"/>
          <a:srcRect/>
          <a:stretch>
            <a:fillRect/>
          </a:stretch>
        </p:blipFill>
        <p:spPr bwMode="auto">
          <a:xfrm>
            <a:off x="4114225" y="4773632"/>
            <a:ext cx="1298411" cy="671592"/>
          </a:xfrm>
          <a:prstGeom prst="rect">
            <a:avLst/>
          </a:prstGeom>
          <a:noFill/>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7400"/>
    </mc:Choice>
    <mc:Fallback xmlns="">
      <p:transition spd="slow" advTm="174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99392"/>
            <a:ext cx="8229600" cy="1143000"/>
          </a:xfrm>
        </p:spPr>
        <p:txBody>
          <a:bodyPr rtlCol="0"/>
          <a:lstStyle/>
          <a:p>
            <a:pPr eaLnBrk="1" hangingPunct="1">
              <a:defRPr/>
            </a:pPr>
            <a:r>
              <a:rPr lang="ja-JP" altLang="en-US" sz="3600" dirty="0" smtClean="0">
                <a:cs typeface="+mj-cs"/>
              </a:rPr>
              <a:t>研究の目的</a:t>
            </a:r>
            <a:endParaRPr lang="ja-JP" altLang="en-US" sz="3600" dirty="0">
              <a:cs typeface="+mj-cs"/>
            </a:endParaRPr>
          </a:p>
        </p:txBody>
      </p:sp>
      <p:sp>
        <p:nvSpPr>
          <p:cNvPr id="10243" name="コンテンツ プレースホルダー 2"/>
          <p:cNvSpPr>
            <a:spLocks noGrp="1"/>
          </p:cNvSpPr>
          <p:nvPr>
            <p:ph idx="1"/>
          </p:nvPr>
        </p:nvSpPr>
        <p:spPr>
          <a:xfrm>
            <a:off x="250825" y="1124744"/>
            <a:ext cx="6408738" cy="503237"/>
          </a:xfrm>
        </p:spPr>
        <p:txBody>
          <a:bodyPr/>
          <a:lstStyle/>
          <a:p>
            <a:pPr eaLnBrk="1" hangingPunct="1"/>
            <a:r>
              <a:rPr lang="ja-JP" altLang="en-US" sz="2800" dirty="0" smtClean="0"/>
              <a:t>課題は、ゴール付近への誘導</a:t>
            </a:r>
          </a:p>
        </p:txBody>
      </p:sp>
      <p:pic>
        <p:nvPicPr>
          <p:cNvPr id="10244" name="Picture 4" descr="C:\atad\Research\Bachelor_Thesis\Thesis\images\course201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9475" y="1844675"/>
            <a:ext cx="4275138"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円/楕円 5"/>
          <p:cNvSpPr/>
          <p:nvPr/>
        </p:nvSpPr>
        <p:spPr>
          <a:xfrm>
            <a:off x="4899025" y="2781300"/>
            <a:ext cx="465138" cy="431800"/>
          </a:xfrm>
          <a:prstGeom prst="ellipse">
            <a:avLst/>
          </a:prstGeom>
          <a:noFill/>
          <a:ln w="34925">
            <a:solidFill>
              <a:srgbClr val="00B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7" name="四角形吹き出し 6"/>
          <p:cNvSpPr/>
          <p:nvPr/>
        </p:nvSpPr>
        <p:spPr>
          <a:xfrm>
            <a:off x="1619250" y="1844675"/>
            <a:ext cx="2447925" cy="2305050"/>
          </a:xfrm>
          <a:prstGeom prst="wedgeRectCallout">
            <a:avLst>
              <a:gd name="adj1" fmla="val 91916"/>
              <a:gd name="adj2" fmla="val -1845"/>
            </a:avLst>
          </a:prstGeom>
          <a:solidFill>
            <a:srgbClr val="FFFF00">
              <a:alpha val="2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0247" name="Picture 5" descr="C:\atad\Research\Bachelor_Thesis\Thesis\images\IMG_0937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3713" y="1989138"/>
            <a:ext cx="216058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円形吹き出し 10"/>
          <p:cNvSpPr/>
          <p:nvPr/>
        </p:nvSpPr>
        <p:spPr>
          <a:xfrm>
            <a:off x="-12700" y="2708275"/>
            <a:ext cx="2016125" cy="1425575"/>
          </a:xfrm>
          <a:prstGeom prst="wedgeEllipseCallout">
            <a:avLst>
              <a:gd name="adj1" fmla="val 92547"/>
              <a:gd name="adj2" fmla="val -5887"/>
            </a:avLst>
          </a:prstGeom>
          <a:solidFill>
            <a:srgbClr val="00B0F0">
              <a:alpha val="51000"/>
            </a:srgb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49" name="テキスト ボックス 14"/>
          <p:cNvSpPr txBox="1">
            <a:spLocks noChangeArrowheads="1"/>
          </p:cNvSpPr>
          <p:nvPr/>
        </p:nvSpPr>
        <p:spPr bwMode="auto">
          <a:xfrm>
            <a:off x="251520" y="2996952"/>
            <a:ext cx="14407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algn="ctr" eaLnBrk="1" hangingPunct="1"/>
            <a:r>
              <a:rPr lang="ja-JP" altLang="en-US" sz="1600" b="1" dirty="0" smtClean="0">
                <a:ea typeface="明朝" pitchFamily="17" charset="-128"/>
              </a:rPr>
              <a:t>自動</a:t>
            </a:r>
            <a:r>
              <a:rPr lang="ja-JP" altLang="en-US" sz="1600" b="1" dirty="0">
                <a:ea typeface="明朝" pitchFamily="17" charset="-128"/>
              </a:rPr>
              <a:t>ドアを認識</a:t>
            </a:r>
            <a:r>
              <a:rPr lang="ja-JP" altLang="en-US" sz="1600" b="1" dirty="0" smtClean="0">
                <a:ea typeface="明朝" pitchFamily="17" charset="-128"/>
              </a:rPr>
              <a:t>する　必要</a:t>
            </a:r>
            <a:r>
              <a:rPr lang="ja-JP" altLang="en-US" sz="1600" b="1" dirty="0">
                <a:ea typeface="明朝" pitchFamily="17" charset="-128"/>
              </a:rPr>
              <a:t>がある！</a:t>
            </a:r>
          </a:p>
        </p:txBody>
      </p:sp>
      <p:sp>
        <p:nvSpPr>
          <p:cNvPr id="16" name="円/楕円 15"/>
          <p:cNvSpPr/>
          <p:nvPr/>
        </p:nvSpPr>
        <p:spPr>
          <a:xfrm>
            <a:off x="2339975" y="2614613"/>
            <a:ext cx="1008063" cy="1263650"/>
          </a:xfrm>
          <a:prstGeom prst="ellipse">
            <a:avLst/>
          </a:prstGeom>
          <a:noFill/>
          <a:ln w="34925">
            <a:solidFill>
              <a:srgbClr val="00B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pic>
        <p:nvPicPr>
          <p:cNvPr id="10251" name="Picture 7" descr="C:\atad\Research\Bachelor_Thesis\images\autoDOO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7400" y="3878263"/>
            <a:ext cx="230505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円/楕円 18"/>
          <p:cNvSpPr/>
          <p:nvPr/>
        </p:nvSpPr>
        <p:spPr>
          <a:xfrm>
            <a:off x="6516688" y="3927475"/>
            <a:ext cx="1079500" cy="509588"/>
          </a:xfrm>
          <a:prstGeom prst="ellipse">
            <a:avLst/>
          </a:prstGeom>
          <a:noFill/>
          <a:ln w="34925">
            <a:solidFill>
              <a:srgbClr val="00B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12" name="強調線吹き出し 2 11"/>
          <p:cNvSpPr/>
          <p:nvPr/>
        </p:nvSpPr>
        <p:spPr>
          <a:xfrm flipH="1">
            <a:off x="251517" y="4608785"/>
            <a:ext cx="5328594" cy="2060575"/>
          </a:xfrm>
          <a:prstGeom prst="accentCallout2">
            <a:avLst>
              <a:gd name="adj1" fmla="val 49758"/>
              <a:gd name="adj2" fmla="val -2994"/>
              <a:gd name="adj3" fmla="val 49120"/>
              <a:gd name="adj4" fmla="val -14275"/>
              <a:gd name="adj5" fmla="val -8712"/>
              <a:gd name="adj6" fmla="val -23130"/>
            </a:avLst>
          </a:prstGeom>
          <a:blipFill>
            <a:blip r:embed="rId7" cstate="print">
              <a:extLst>
                <a:ext uri="{BEBA8EAE-BF5A-486C-A8C5-ECC9F3942E4B}">
                  <a14:imgProps xmlns:a14="http://schemas.microsoft.com/office/drawing/2010/main">
                    <a14:imgLayer r:embed="rId8">
                      <a14:imgEffect>
                        <a14:brightnessContrast bright="12000" contrast="9000"/>
                      </a14:imgEffect>
                    </a14:imgLayer>
                  </a14:imgProps>
                </a:ext>
              </a:extLst>
            </a:blip>
            <a:tile tx="0" ty="0" sx="100000" sy="100000" flip="none" algn="tl"/>
          </a:blipFill>
          <a:ln w="25400">
            <a:solidFill>
              <a:srgbClr val="FF0000"/>
            </a:solid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54" name="テキスト ボックス 12"/>
          <p:cNvSpPr txBox="1">
            <a:spLocks noChangeArrowheads="1"/>
          </p:cNvSpPr>
          <p:nvPr/>
        </p:nvSpPr>
        <p:spPr bwMode="auto">
          <a:xfrm>
            <a:off x="251520" y="4797152"/>
            <a:ext cx="547260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buFont typeface="Wingdings" pitchFamily="2" charset="2"/>
              <a:buChar char="ü"/>
            </a:pPr>
            <a:r>
              <a:rPr lang="ja-JP" altLang="en-US" sz="2000" dirty="0" smtClean="0"/>
              <a:t>自動ドアに注目</a:t>
            </a:r>
            <a:endParaRPr lang="en-US" altLang="ja-JP" sz="2000" dirty="0"/>
          </a:p>
          <a:p>
            <a:pPr eaLnBrk="1" hangingPunct="1">
              <a:buFont typeface="Wingdings" pitchFamily="2" charset="2"/>
              <a:buChar char="ü"/>
            </a:pPr>
            <a:endParaRPr lang="en-US" altLang="ja-JP" sz="2000" dirty="0"/>
          </a:p>
          <a:p>
            <a:pPr eaLnBrk="1" hangingPunct="1">
              <a:buFont typeface="Wingdings" pitchFamily="2" charset="2"/>
              <a:buChar char="ü"/>
            </a:pPr>
            <a:r>
              <a:rPr lang="ja-JP" altLang="en-US" sz="2000" dirty="0" smtClean="0"/>
              <a:t>特徴</a:t>
            </a:r>
            <a:r>
              <a:rPr lang="ja-JP" altLang="en-US" sz="2000" dirty="0"/>
              <a:t>となる</a:t>
            </a:r>
            <a:r>
              <a:rPr lang="ja-JP" altLang="en-US" sz="2000" b="1" dirty="0"/>
              <a:t>「</a:t>
            </a:r>
            <a:r>
              <a:rPr lang="ja-JP" altLang="en-US" sz="2000" b="1" u="sng" dirty="0">
                <a:solidFill>
                  <a:srgbClr val="C00000"/>
                </a:solidFill>
              </a:rPr>
              <a:t>ランドマーク</a:t>
            </a:r>
            <a:r>
              <a:rPr lang="ja-JP" altLang="en-US" sz="2000" b="1" dirty="0"/>
              <a:t>」</a:t>
            </a:r>
            <a:r>
              <a:rPr lang="ja-JP" altLang="en-US" sz="2000" dirty="0"/>
              <a:t>は</a:t>
            </a:r>
            <a:r>
              <a:rPr lang="ja-JP" altLang="en-US" sz="2000" b="1" u="sng" dirty="0">
                <a:solidFill>
                  <a:srgbClr val="C00000"/>
                </a:solidFill>
              </a:rPr>
              <a:t>三角形</a:t>
            </a:r>
            <a:r>
              <a:rPr lang="ja-JP" altLang="en-US" sz="2000" dirty="0"/>
              <a:t>の印し</a:t>
            </a:r>
            <a:endParaRPr lang="en-US" altLang="ja-JP" sz="2000" dirty="0"/>
          </a:p>
          <a:p>
            <a:pPr eaLnBrk="1" hangingPunct="1">
              <a:buFont typeface="Wingdings" pitchFamily="2" charset="2"/>
              <a:buChar char="ü"/>
            </a:pPr>
            <a:endParaRPr lang="en-US" altLang="ja-JP" sz="2000" dirty="0"/>
          </a:p>
          <a:p>
            <a:pPr eaLnBrk="1" hangingPunct="1">
              <a:buFont typeface="Wingdings" pitchFamily="2" charset="2"/>
              <a:buChar char="ü"/>
            </a:pPr>
            <a:r>
              <a:rPr lang="ja-JP" altLang="en-US" sz="2000" dirty="0" smtClean="0"/>
              <a:t>三角形を認識し、</a:t>
            </a:r>
            <a:r>
              <a:rPr lang="ja-JP" altLang="en-US" sz="2000" dirty="0"/>
              <a:t>ロボットを自動ド</a:t>
            </a:r>
            <a:r>
              <a:rPr lang="ja-JP" altLang="en-US" sz="2000"/>
              <a:t>ア</a:t>
            </a:r>
            <a:r>
              <a:rPr lang="ja-JP" altLang="en-US" sz="2000" smtClean="0"/>
              <a:t>へ誘</a:t>
            </a:r>
            <a:r>
              <a:rPr lang="ja-JP" altLang="en-US" sz="2000" dirty="0" smtClean="0"/>
              <a:t>導</a:t>
            </a:r>
            <a:endParaRPr lang="en-US" altLang="ja-JP" sz="2000" dirty="0"/>
          </a:p>
        </p:txBody>
      </p:sp>
      <p:sp>
        <p:nvSpPr>
          <p:cNvPr id="14" name="線吹き出し 1 (枠付き) 13"/>
          <p:cNvSpPr/>
          <p:nvPr/>
        </p:nvSpPr>
        <p:spPr>
          <a:xfrm>
            <a:off x="7813675" y="5337175"/>
            <a:ext cx="1222375" cy="1089025"/>
          </a:xfrm>
          <a:prstGeom prst="borderCallout1">
            <a:avLst>
              <a:gd name="adj1" fmla="val -98"/>
              <a:gd name="adj2" fmla="val 16842"/>
              <a:gd name="adj3" fmla="val -99964"/>
              <a:gd name="adj4" fmla="val -79106"/>
            </a:avLst>
          </a:prstGeom>
          <a:solidFill>
            <a:schemeClr val="bg1">
              <a:alpha val="56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0256" name="Picture 8" descr="C:\atad\Research\Bachelor_Thesis\images\autoDoorTriangle.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24800" y="5454650"/>
            <a:ext cx="9683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7913"/>
    </mc:Choice>
    <mc:Fallback xmlns="">
      <p:transition spd="slow" advTm="17913"/>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wipe(down)">
                                      <p:cBhvr>
                                        <p:cTn id="7" dur="500"/>
                                        <p:tgtEl>
                                          <p:spTgt spid="102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par>
                          <p:cTn id="13" fill="hold" nodeType="afterGroup">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nodeType="withEffect">
                                  <p:stCondLst>
                                    <p:cond delay="0"/>
                                  </p:stCondLst>
                                  <p:childTnLst>
                                    <p:set>
                                      <p:cBhvr>
                                        <p:cTn id="18" dur="1" fill="hold">
                                          <p:stCondLst>
                                            <p:cond delay="0"/>
                                          </p:stCondLst>
                                        </p:cTn>
                                        <p:tgtEl>
                                          <p:spTgt spid="10247"/>
                                        </p:tgtEl>
                                        <p:attrNameLst>
                                          <p:attrName>style.visibility</p:attrName>
                                        </p:attrNameLst>
                                      </p:cBhvr>
                                      <p:to>
                                        <p:strVal val="visible"/>
                                      </p:to>
                                    </p:set>
                                    <p:animEffect transition="in" filter="barn(inVertical)">
                                      <p:cBhvr>
                                        <p:cTn id="19" dur="500"/>
                                        <p:tgtEl>
                                          <p:spTgt spid="10247"/>
                                        </p:tgtEl>
                                      </p:cBhvr>
                                    </p:animEffect>
                                  </p:childTnLst>
                                </p:cTn>
                              </p:par>
                            </p:childTnLst>
                          </p:cTn>
                        </p:par>
                        <p:par>
                          <p:cTn id="20" fill="hold" nodeType="withGroup">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nodeType="afterGroup">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249"/>
                                        </p:tgtEl>
                                        <p:attrNameLst>
                                          <p:attrName>style.visibility</p:attrName>
                                        </p:attrNameLst>
                                      </p:cBhvr>
                                      <p:to>
                                        <p:strVal val="visible"/>
                                      </p:to>
                                    </p:set>
                                    <p:animEffect transition="in" filter="wipe(down)">
                                      <p:cBhvr>
                                        <p:cTn id="27" dur="500"/>
                                        <p:tgtEl>
                                          <p:spTgt spid="1024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ntr" presetSubtype="21" fill="hold" nodeType="clickEffect">
                                  <p:stCondLst>
                                    <p:cond delay="0"/>
                                  </p:stCondLst>
                                  <p:childTnLst>
                                    <p:set>
                                      <p:cBhvr>
                                        <p:cTn id="34" dur="1" fill="hold">
                                          <p:stCondLst>
                                            <p:cond delay="0"/>
                                          </p:stCondLst>
                                        </p:cTn>
                                        <p:tgtEl>
                                          <p:spTgt spid="10251"/>
                                        </p:tgtEl>
                                        <p:attrNameLst>
                                          <p:attrName>style.visibility</p:attrName>
                                        </p:attrNameLst>
                                      </p:cBhvr>
                                      <p:to>
                                        <p:strVal val="visible"/>
                                      </p:to>
                                    </p:set>
                                    <p:animEffect transition="in" filter="barn(inVertical)">
                                      <p:cBhvr>
                                        <p:cTn id="35" dur="500"/>
                                        <p:tgtEl>
                                          <p:spTgt spid="10251"/>
                                        </p:tgtEl>
                                      </p:cBhvr>
                                    </p:animEffect>
                                  </p:childTnLst>
                                </p:cTn>
                              </p:par>
                            </p:childTnLst>
                          </p:cTn>
                        </p:par>
                        <p:par>
                          <p:cTn id="36" fill="hold" nodeType="afterGroup">
                            <p:stCondLst>
                              <p:cond delay="500"/>
                            </p:stCondLst>
                            <p:childTnLst>
                              <p:par>
                                <p:cTn id="37" presetID="22" presetClass="entr" presetSubtype="4"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childTnLst>
                          </p:cTn>
                        </p:par>
                        <p:par>
                          <p:cTn id="40" fill="hold" nodeType="afterGroup">
                            <p:stCondLst>
                              <p:cond delay="1000"/>
                            </p:stCondLst>
                            <p:childTnLst>
                              <p:par>
                                <p:cTn id="41" presetID="16" presetClass="entr" presetSubtype="21" fill="hold" nodeType="afterEffect">
                                  <p:stCondLst>
                                    <p:cond delay="0"/>
                                  </p:stCondLst>
                                  <p:childTnLst>
                                    <p:set>
                                      <p:cBhvr>
                                        <p:cTn id="42" dur="1" fill="hold">
                                          <p:stCondLst>
                                            <p:cond delay="0"/>
                                          </p:stCondLst>
                                        </p:cTn>
                                        <p:tgtEl>
                                          <p:spTgt spid="10256"/>
                                        </p:tgtEl>
                                        <p:attrNameLst>
                                          <p:attrName>style.visibility</p:attrName>
                                        </p:attrNameLst>
                                      </p:cBhvr>
                                      <p:to>
                                        <p:strVal val="visible"/>
                                      </p:to>
                                    </p:set>
                                    <p:animEffect transition="in" filter="barn(inVertical)">
                                      <p:cBhvr>
                                        <p:cTn id="43" dur="500"/>
                                        <p:tgtEl>
                                          <p:spTgt spid="10256"/>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cBhvr>
                                        <p:cTn id="46" dur="500"/>
                                        <p:tgtEl>
                                          <p:spTgt spid="1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0254"/>
                                        </p:tgtEl>
                                        <p:attrNameLst>
                                          <p:attrName>style.visibility</p:attrName>
                                        </p:attrNameLst>
                                      </p:cBhvr>
                                      <p:to>
                                        <p:strVal val="visible"/>
                                      </p:to>
                                    </p:set>
                                    <p:animEffect transition="in" filter="wipe(down)">
                                      <p:cBhvr>
                                        <p:cTn id="51" dur="500"/>
                                        <p:tgtEl>
                                          <p:spTgt spid="1025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0249" grpId="0"/>
      <p:bldP spid="16" grpId="0" animBg="1"/>
      <p:bldP spid="19" grpId="0" animBg="1"/>
      <p:bldP spid="12" grpId="0" animBg="1"/>
      <p:bldP spid="10254"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256"/>
            <a:ext cx="8229600" cy="1143000"/>
          </a:xfrm>
        </p:spPr>
        <p:txBody>
          <a:bodyPr rtlCol="0"/>
          <a:lstStyle/>
          <a:p>
            <a:pPr>
              <a:defRPr/>
            </a:pPr>
            <a:r>
              <a:rPr lang="ja-JP" altLang="en-US" sz="3600" dirty="0" smtClean="0">
                <a:cs typeface="+mj-cs"/>
              </a:rPr>
              <a:t>多角形認識アルゴリズム</a:t>
            </a:r>
            <a:endParaRPr lang="ja-JP" altLang="en-US" sz="3600" dirty="0">
              <a:cs typeface="+mj-cs"/>
            </a:endParaRPr>
          </a:p>
        </p:txBody>
      </p:sp>
      <p:sp>
        <p:nvSpPr>
          <p:cNvPr id="11267" name="コンテンツ プレースホルダー 2"/>
          <p:cNvSpPr>
            <a:spLocks noGrp="1"/>
          </p:cNvSpPr>
          <p:nvPr>
            <p:ph idx="1"/>
          </p:nvPr>
        </p:nvSpPr>
        <p:spPr>
          <a:xfrm>
            <a:off x="457200" y="1196975"/>
            <a:ext cx="8229600" cy="560388"/>
          </a:xfrm>
        </p:spPr>
        <p:txBody>
          <a:bodyPr/>
          <a:lstStyle/>
          <a:p>
            <a:pPr marL="0" indent="0" algn="ctr">
              <a:buFont typeface="Wingdings" pitchFamily="2" charset="2"/>
              <a:buNone/>
            </a:pPr>
            <a:r>
              <a:rPr lang="ja-JP" altLang="en-US" dirty="0" smtClean="0"/>
              <a:t>処理手順：</a:t>
            </a:r>
            <a:endParaRPr lang="en-US" altLang="ja-JP" dirty="0" smtClean="0"/>
          </a:p>
          <a:p>
            <a:pPr lvl="1"/>
            <a:endParaRPr lang="en-US" altLang="ja-JP" dirty="0" smtClean="0"/>
          </a:p>
        </p:txBody>
      </p:sp>
      <p:sp>
        <p:nvSpPr>
          <p:cNvPr id="4" name="角丸四角形 3"/>
          <p:cNvSpPr/>
          <p:nvPr/>
        </p:nvSpPr>
        <p:spPr>
          <a:xfrm>
            <a:off x="2190750" y="1844675"/>
            <a:ext cx="5529263" cy="571500"/>
          </a:xfrm>
          <a:prstGeom prst="roundRect">
            <a:avLst/>
          </a:prstGeom>
          <a:gradFill>
            <a:gsLst>
              <a:gs pos="0">
                <a:schemeClr val="accent2">
                  <a:lumMod val="40000"/>
                  <a:lumOff val="60000"/>
                </a:schemeClr>
              </a:gs>
              <a:gs pos="37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a:solidFill>
                  <a:srgbClr val="FFFFFF"/>
                </a:solidFill>
              </a:rPr>
              <a:t>ノイズの除去</a:t>
            </a:r>
          </a:p>
        </p:txBody>
      </p:sp>
      <p:sp>
        <p:nvSpPr>
          <p:cNvPr id="6" name="角丸四角形 5"/>
          <p:cNvSpPr/>
          <p:nvPr/>
        </p:nvSpPr>
        <p:spPr>
          <a:xfrm>
            <a:off x="2190750" y="2781300"/>
            <a:ext cx="5529263" cy="571500"/>
          </a:xfrm>
          <a:prstGeom prst="roundRect">
            <a:avLst/>
          </a:prstGeom>
          <a:gradFill>
            <a:gsLst>
              <a:gs pos="0">
                <a:schemeClr val="accent2">
                  <a:lumMod val="40000"/>
                  <a:lumOff val="60000"/>
                </a:schemeClr>
              </a:gs>
              <a:gs pos="25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2400" b="1">
                <a:solidFill>
                  <a:srgbClr val="FFFFFF"/>
                </a:solidFill>
              </a:rPr>
              <a:t>2</a:t>
            </a:r>
            <a:r>
              <a:rPr lang="ja-JP" altLang="en-US" sz="2400" b="1">
                <a:solidFill>
                  <a:srgbClr val="FFFFFF"/>
                </a:solidFill>
              </a:rPr>
              <a:t>値画像における輪郭検出</a:t>
            </a:r>
          </a:p>
        </p:txBody>
      </p:sp>
      <p:sp>
        <p:nvSpPr>
          <p:cNvPr id="7" name="角丸四角形 6"/>
          <p:cNvSpPr/>
          <p:nvPr/>
        </p:nvSpPr>
        <p:spPr>
          <a:xfrm>
            <a:off x="2262188" y="4657725"/>
            <a:ext cx="5457825" cy="571500"/>
          </a:xfrm>
          <a:prstGeom prst="roundRect">
            <a:avLst/>
          </a:prstGeom>
          <a:gradFill>
            <a:gsLst>
              <a:gs pos="0">
                <a:schemeClr val="accent2">
                  <a:lumMod val="40000"/>
                  <a:lumOff val="60000"/>
                </a:schemeClr>
              </a:gs>
              <a:gs pos="25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多角形の近似処理</a:t>
            </a:r>
          </a:p>
        </p:txBody>
      </p:sp>
      <p:sp>
        <p:nvSpPr>
          <p:cNvPr id="8" name="角丸四角形 7"/>
          <p:cNvSpPr/>
          <p:nvPr/>
        </p:nvSpPr>
        <p:spPr>
          <a:xfrm>
            <a:off x="2319338" y="3721100"/>
            <a:ext cx="5400675" cy="571500"/>
          </a:xfrm>
          <a:prstGeom prst="roundRect">
            <a:avLst/>
          </a:prstGeom>
          <a:gradFill>
            <a:gsLst>
              <a:gs pos="0">
                <a:schemeClr val="accent2">
                  <a:lumMod val="40000"/>
                  <a:lumOff val="60000"/>
                </a:schemeClr>
              </a:gs>
              <a:gs pos="23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輪郭凸状の検査</a:t>
            </a:r>
          </a:p>
        </p:txBody>
      </p:sp>
      <p:sp>
        <p:nvSpPr>
          <p:cNvPr id="9" name="1 つの角を丸めた四角形 8"/>
          <p:cNvSpPr/>
          <p:nvPr/>
        </p:nvSpPr>
        <p:spPr>
          <a:xfrm>
            <a:off x="1619250" y="1844675"/>
            <a:ext cx="928688"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a:solidFill>
                  <a:srgbClr val="000000"/>
                </a:solidFill>
              </a:rPr>
              <a:t>1</a:t>
            </a:r>
            <a:endParaRPr lang="ja-JP" altLang="en-US" sz="2800">
              <a:solidFill>
                <a:srgbClr val="000000"/>
              </a:solidFill>
            </a:endParaRPr>
          </a:p>
        </p:txBody>
      </p:sp>
      <p:sp>
        <p:nvSpPr>
          <p:cNvPr id="11" name="1 つの角を丸めた四角形 10"/>
          <p:cNvSpPr/>
          <p:nvPr/>
        </p:nvSpPr>
        <p:spPr>
          <a:xfrm>
            <a:off x="1619250" y="2781300"/>
            <a:ext cx="928688"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dirty="0">
                <a:solidFill>
                  <a:srgbClr val="000000"/>
                </a:solidFill>
              </a:rPr>
              <a:t>2</a:t>
            </a:r>
            <a:endParaRPr lang="ja-JP" altLang="en-US" sz="2800" dirty="0">
              <a:solidFill>
                <a:srgbClr val="000000"/>
              </a:solidFill>
            </a:endParaRPr>
          </a:p>
        </p:txBody>
      </p:sp>
      <p:sp>
        <p:nvSpPr>
          <p:cNvPr id="12" name="1 つの角を丸めた四角形 11"/>
          <p:cNvSpPr/>
          <p:nvPr/>
        </p:nvSpPr>
        <p:spPr>
          <a:xfrm>
            <a:off x="1619250" y="4657725"/>
            <a:ext cx="928688"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a:solidFill>
                  <a:srgbClr val="000000"/>
                </a:solidFill>
              </a:rPr>
              <a:t>4</a:t>
            </a:r>
          </a:p>
        </p:txBody>
      </p:sp>
      <p:sp>
        <p:nvSpPr>
          <p:cNvPr id="13" name="1 つの角を丸めた四角形 12"/>
          <p:cNvSpPr/>
          <p:nvPr/>
        </p:nvSpPr>
        <p:spPr>
          <a:xfrm>
            <a:off x="1619250" y="3721100"/>
            <a:ext cx="928688"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a:solidFill>
                  <a:srgbClr val="000000"/>
                </a:solidFill>
              </a:rPr>
              <a:t>3</a:t>
            </a:r>
          </a:p>
        </p:txBody>
      </p:sp>
      <p:sp>
        <p:nvSpPr>
          <p:cNvPr id="14" name="角丸四角形 13"/>
          <p:cNvSpPr/>
          <p:nvPr/>
        </p:nvSpPr>
        <p:spPr>
          <a:xfrm>
            <a:off x="2319338" y="5594350"/>
            <a:ext cx="5400675" cy="571500"/>
          </a:xfrm>
          <a:prstGeom prst="roundRect">
            <a:avLst/>
          </a:prstGeom>
          <a:gradFill>
            <a:gsLst>
              <a:gs pos="0">
                <a:schemeClr val="accent2">
                  <a:lumMod val="40000"/>
                  <a:lumOff val="60000"/>
                </a:schemeClr>
              </a:gs>
              <a:gs pos="23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認識目的の追加条件</a:t>
            </a:r>
          </a:p>
        </p:txBody>
      </p:sp>
      <p:sp>
        <p:nvSpPr>
          <p:cNvPr id="15" name="1 つの角を丸めた四角形 14"/>
          <p:cNvSpPr/>
          <p:nvPr/>
        </p:nvSpPr>
        <p:spPr>
          <a:xfrm>
            <a:off x="1639888" y="5594350"/>
            <a:ext cx="928687"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dirty="0">
                <a:solidFill>
                  <a:srgbClr val="000000"/>
                </a:solidFill>
              </a:rPr>
              <a:t>5</a:t>
            </a:r>
            <a:endParaRPr lang="ja-JP" altLang="en-US" sz="2800"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9188"/>
    </mc:Choice>
    <mc:Fallback xmlns="">
      <p:transition spd="slow" advTm="19188"/>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コンテンツ プレースホルダー 2"/>
          <p:cNvSpPr>
            <a:spLocks noGrp="1"/>
          </p:cNvSpPr>
          <p:nvPr>
            <p:ph idx="1"/>
          </p:nvPr>
        </p:nvSpPr>
        <p:spPr>
          <a:xfrm>
            <a:off x="457200" y="1500188"/>
            <a:ext cx="8229600" cy="1243012"/>
          </a:xfrm>
        </p:spPr>
        <p:txBody>
          <a:bodyPr/>
          <a:lstStyle/>
          <a:p>
            <a:pPr>
              <a:buFont typeface="Wingdings" pitchFamily="2" charset="2"/>
              <a:buChar char="p"/>
            </a:pPr>
            <a:r>
              <a:rPr lang="ja-JP" altLang="en-US" sz="2500" dirty="0" smtClean="0"/>
              <a:t>ノイズ（雑音）は、写真などで見られるランダムな粒状性</a:t>
            </a:r>
            <a:endParaRPr lang="en-US" altLang="ja-JP" sz="2500" dirty="0" smtClean="0"/>
          </a:p>
          <a:p>
            <a:pPr>
              <a:buFont typeface="Wingdings" pitchFamily="2" charset="2"/>
              <a:buNone/>
            </a:pPr>
            <a:endParaRPr lang="ja-JP" altLang="en-US" sz="1800" dirty="0" smtClean="0"/>
          </a:p>
        </p:txBody>
      </p:sp>
      <p:sp>
        <p:nvSpPr>
          <p:cNvPr id="4" name="角丸四角形 3"/>
          <p:cNvSpPr/>
          <p:nvPr/>
        </p:nvSpPr>
        <p:spPr>
          <a:xfrm>
            <a:off x="947738" y="571500"/>
            <a:ext cx="5529262" cy="571500"/>
          </a:xfrm>
          <a:prstGeom prst="roundRect">
            <a:avLst/>
          </a:prstGeom>
          <a:gradFill>
            <a:gsLst>
              <a:gs pos="0">
                <a:schemeClr val="accent2">
                  <a:lumMod val="40000"/>
                  <a:lumOff val="60000"/>
                </a:schemeClr>
              </a:gs>
              <a:gs pos="37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ノイズの除去</a:t>
            </a:r>
          </a:p>
        </p:txBody>
      </p:sp>
      <p:sp>
        <p:nvSpPr>
          <p:cNvPr id="5" name="1 つの角を丸めた四角形 4"/>
          <p:cNvSpPr/>
          <p:nvPr/>
        </p:nvSpPr>
        <p:spPr>
          <a:xfrm>
            <a:off x="376238" y="571500"/>
            <a:ext cx="928687"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a:solidFill>
                  <a:srgbClr val="000000"/>
                </a:solidFill>
              </a:rPr>
              <a:t>1</a:t>
            </a:r>
            <a:endParaRPr lang="ja-JP" altLang="en-US" sz="2800">
              <a:solidFill>
                <a:srgbClr val="000000"/>
              </a:solidFill>
            </a:endParaRPr>
          </a:p>
        </p:txBody>
      </p:sp>
      <p:sp>
        <p:nvSpPr>
          <p:cNvPr id="12300" name="テキスト ボックス 14"/>
          <p:cNvSpPr txBox="1">
            <a:spLocks noChangeArrowheads="1"/>
          </p:cNvSpPr>
          <p:nvPr/>
        </p:nvSpPr>
        <p:spPr bwMode="auto">
          <a:xfrm>
            <a:off x="533400" y="5229200"/>
            <a:ext cx="7848600" cy="1200329"/>
          </a:xfrm>
          <a:prstGeom prst="rect">
            <a:avLst/>
          </a:prstGeom>
          <a:blipFill>
            <a:blip r:embed="rId4" cstate="print"/>
            <a:tile tx="0" ty="0" sx="100000" sy="100000" flip="none" algn="tl"/>
          </a:blipFill>
          <a:ln>
            <a:noFill/>
          </a:ln>
          <a:effectLst>
            <a:outerShdw blurRad="431800" dist="38100" dir="2700000" algn="tl" rotWithShape="0">
              <a:prstClr val="black">
                <a:alpha val="40000"/>
              </a:prstClr>
            </a:outerShdw>
          </a:effectLs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marL="285750" indent="-285750" eaLnBrk="1" hangingPunct="1">
              <a:buSzPct val="100000"/>
              <a:buFont typeface="Wingdings" pitchFamily="2" charset="2"/>
              <a:buChar char="ü"/>
            </a:pPr>
            <a:r>
              <a:rPr lang="ja-JP" altLang="en-US" sz="2400" dirty="0" smtClean="0">
                <a:ea typeface="ＭＳ Ｐ明朝" pitchFamily="18" charset="-128"/>
              </a:rPr>
              <a:t>ガウシアン</a:t>
            </a:r>
            <a:r>
              <a:rPr lang="ja-JP" altLang="en-US" sz="2400" dirty="0">
                <a:ea typeface="ＭＳ Ｐ明朝" pitchFamily="18" charset="-128"/>
              </a:rPr>
              <a:t>・</a:t>
            </a:r>
            <a:r>
              <a:rPr lang="ja-JP" altLang="en-US" sz="2400" dirty="0" smtClean="0">
                <a:ea typeface="ＭＳ Ｐ明朝" pitchFamily="18" charset="-128"/>
              </a:rPr>
              <a:t>ピラミッド分解</a:t>
            </a:r>
            <a:r>
              <a:rPr lang="ja-JP" altLang="en-US" sz="2400" dirty="0">
                <a:ea typeface="ＭＳ Ｐ明朝" pitchFamily="18" charset="-128"/>
              </a:rPr>
              <a:t>を適用することで</a:t>
            </a:r>
            <a:r>
              <a:rPr lang="ja-JP" altLang="en-US" sz="2400" dirty="0" smtClean="0">
                <a:ea typeface="ＭＳ Ｐ明朝" pitchFamily="18" charset="-128"/>
              </a:rPr>
              <a:t>、ノイズ</a:t>
            </a:r>
            <a:r>
              <a:rPr lang="ja-JP" altLang="en-US" sz="2400" dirty="0">
                <a:ea typeface="ＭＳ Ｐ明朝" pitchFamily="18" charset="-128"/>
              </a:rPr>
              <a:t>を</a:t>
            </a:r>
            <a:r>
              <a:rPr lang="ja-JP" altLang="en-US" sz="2400" dirty="0" smtClean="0">
                <a:ea typeface="ＭＳ Ｐ明朝" pitchFamily="18" charset="-128"/>
              </a:rPr>
              <a:t>除去</a:t>
            </a:r>
            <a:endParaRPr lang="en-US" altLang="ja-JP" sz="2400" dirty="0">
              <a:ea typeface="ＭＳ Ｐ明朝" pitchFamily="18" charset="-128"/>
            </a:endParaRPr>
          </a:p>
          <a:p>
            <a:pPr marL="285750" indent="-285750" eaLnBrk="1" hangingPunct="1">
              <a:buSzPct val="100000"/>
              <a:buFont typeface="Wingdings" pitchFamily="2" charset="2"/>
              <a:buChar char="ü"/>
            </a:pPr>
            <a:endParaRPr lang="en-US" altLang="ja-JP" sz="2400" dirty="0" smtClean="0">
              <a:ea typeface="ＭＳ Ｐ明朝" pitchFamily="18" charset="-128"/>
            </a:endParaRPr>
          </a:p>
          <a:p>
            <a:pPr marL="285750" indent="-285750" eaLnBrk="1" hangingPunct="1">
              <a:buSzPct val="100000"/>
              <a:buFont typeface="Wingdings" pitchFamily="2" charset="2"/>
              <a:buChar char="ü"/>
            </a:pPr>
            <a:r>
              <a:rPr lang="en-US" altLang="ja-JP" sz="2400" dirty="0" smtClean="0">
                <a:ea typeface="ＭＳ Ｐ明朝" pitchFamily="18" charset="-128"/>
              </a:rPr>
              <a:t>”Down </a:t>
            </a:r>
            <a:r>
              <a:rPr lang="en-US" altLang="ja-JP" sz="2400" dirty="0">
                <a:ea typeface="ＭＳ Ｐ明朝" pitchFamily="18" charset="-128"/>
              </a:rPr>
              <a:t>sampling” </a:t>
            </a:r>
            <a:r>
              <a:rPr lang="ja-JP" altLang="en-US" sz="2400" dirty="0">
                <a:ea typeface="ＭＳ Ｐ明朝" pitchFamily="18" charset="-128"/>
              </a:rPr>
              <a:t>と</a:t>
            </a:r>
            <a:r>
              <a:rPr lang="en-US" altLang="ja-JP" sz="2400" dirty="0">
                <a:ea typeface="ＭＳ Ｐ明朝" pitchFamily="18" charset="-128"/>
              </a:rPr>
              <a:t> </a:t>
            </a:r>
            <a:r>
              <a:rPr lang="en-US" altLang="ja-JP" sz="2400" dirty="0" smtClean="0">
                <a:ea typeface="ＭＳ Ｐ明朝" pitchFamily="18" charset="-128"/>
              </a:rPr>
              <a:t>”Up </a:t>
            </a:r>
            <a:r>
              <a:rPr lang="en-US" altLang="ja-JP" sz="2400" dirty="0">
                <a:ea typeface="ＭＳ Ｐ明朝" pitchFamily="18" charset="-128"/>
              </a:rPr>
              <a:t>sampling”</a:t>
            </a:r>
            <a:r>
              <a:rPr lang="ja-JP" altLang="en-US" sz="2400" dirty="0">
                <a:ea typeface="ＭＳ Ｐ明朝" pitchFamily="18" charset="-128"/>
              </a:rPr>
              <a:t>による</a:t>
            </a:r>
            <a:r>
              <a:rPr lang="ja-JP" altLang="en-US" sz="2400" dirty="0" smtClean="0">
                <a:ea typeface="ＭＳ Ｐ明朝" pitchFamily="18" charset="-128"/>
              </a:rPr>
              <a:t>フィルタリング</a:t>
            </a:r>
            <a:endParaRPr lang="ja-JP" altLang="en-US" sz="2400" dirty="0">
              <a:ea typeface="ＭＳ Ｐ明朝" pitchFamily="18" charset="-128"/>
            </a:endParaRPr>
          </a:p>
        </p:txBody>
      </p:sp>
      <p:pic>
        <p:nvPicPr>
          <p:cNvPr id="14" name="図 13" descr="noise_originalimage"/>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9311" y="2132856"/>
            <a:ext cx="2610961" cy="2808312"/>
          </a:xfrm>
          <a:prstGeom prst="rect">
            <a:avLst/>
          </a:prstGeom>
          <a:noFill/>
          <a:ln>
            <a:noFill/>
          </a:ln>
        </p:spPr>
      </p:pic>
      <p:pic>
        <p:nvPicPr>
          <p:cNvPr id="15" name="図 14" descr="noise_image"/>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63688" y="2132856"/>
            <a:ext cx="2520280" cy="2808312"/>
          </a:xfrm>
          <a:prstGeom prst="rect">
            <a:avLst/>
          </a:prstGeom>
          <a:noFill/>
          <a:ln>
            <a:noFill/>
          </a:ln>
        </p:spPr>
      </p:pic>
      <p:sp>
        <p:nvSpPr>
          <p:cNvPr id="16" name="円/楕円 15"/>
          <p:cNvSpPr/>
          <p:nvPr/>
        </p:nvSpPr>
        <p:spPr>
          <a:xfrm>
            <a:off x="2339752" y="2276872"/>
            <a:ext cx="1622648" cy="2066528"/>
          </a:xfrm>
          <a:prstGeom prst="ellipse">
            <a:avLst/>
          </a:prstGeom>
          <a:noFill/>
          <a:ln w="34925">
            <a:solidFill>
              <a:srgbClr val="008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sp>
        <p:nvSpPr>
          <p:cNvPr id="18" name="角丸四角形吹き出し 17"/>
          <p:cNvSpPr/>
          <p:nvPr/>
        </p:nvSpPr>
        <p:spPr>
          <a:xfrm>
            <a:off x="228600" y="2895600"/>
            <a:ext cx="1752600" cy="1200150"/>
          </a:xfrm>
          <a:prstGeom prst="wedgeRoundRectCallout">
            <a:avLst>
              <a:gd name="adj1" fmla="val 68175"/>
              <a:gd name="adj2" fmla="val 1208"/>
              <a:gd name="adj3" fmla="val 16667"/>
            </a:avLst>
          </a:prstGeom>
          <a:solidFill>
            <a:schemeClr val="bg1">
              <a:alpha val="59000"/>
            </a:schemeClr>
          </a:solidFill>
          <a:ln w="15875">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dirty="0"/>
          </a:p>
        </p:txBody>
      </p:sp>
      <p:sp>
        <p:nvSpPr>
          <p:cNvPr id="19" name="テキスト ボックス 10"/>
          <p:cNvSpPr txBox="1">
            <a:spLocks noChangeArrowheads="1"/>
          </p:cNvSpPr>
          <p:nvPr/>
        </p:nvSpPr>
        <p:spPr bwMode="auto">
          <a:xfrm>
            <a:off x="307504" y="3140968"/>
            <a:ext cx="1600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algn="ctr" eaLnBrk="1" hangingPunct="1"/>
            <a:r>
              <a:rPr lang="ja-JP" altLang="en-US" sz="2000" b="1" dirty="0" smtClean="0"/>
              <a:t>本来の画質が落ちる</a:t>
            </a:r>
            <a:endParaRPr lang="en-US" altLang="ja-JP" sz="2000" b="1" dirty="0" smtClean="0"/>
          </a:p>
        </p:txBody>
      </p:sp>
      <p:sp>
        <p:nvSpPr>
          <p:cNvPr id="20" name="フローチャート: 代替処理 12"/>
          <p:cNvSpPr/>
          <p:nvPr/>
        </p:nvSpPr>
        <p:spPr>
          <a:xfrm>
            <a:off x="6974432" y="2780928"/>
            <a:ext cx="2133600" cy="1143000"/>
          </a:xfrm>
          <a:prstGeom prst="flowChartAlternateProcess">
            <a:avLst/>
          </a:prstGeom>
          <a:solidFill>
            <a:schemeClr val="tx1">
              <a:alpha val="60000"/>
            </a:schemeClr>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sp>
        <p:nvSpPr>
          <p:cNvPr id="21" name="テキスト ボックス 13"/>
          <p:cNvSpPr txBox="1">
            <a:spLocks noChangeArrowheads="1"/>
          </p:cNvSpPr>
          <p:nvPr/>
        </p:nvSpPr>
        <p:spPr bwMode="auto">
          <a:xfrm>
            <a:off x="7091808" y="3009528"/>
            <a:ext cx="208870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en-US" altLang="en-US" sz="2000" b="1" dirty="0" err="1">
                <a:solidFill>
                  <a:schemeClr val="bg1"/>
                </a:solidFill>
              </a:rPr>
              <a:t>ノイズを除去する必要がある</a:t>
            </a:r>
            <a:r>
              <a:rPr lang="en-US" altLang="en-US" sz="2000" b="1" dirty="0">
                <a:solidFill>
                  <a:schemeClr val="bg1"/>
                </a:solidFill>
              </a:rPr>
              <a:t>！</a:t>
            </a:r>
            <a:endParaRPr lang="ja-JP" altLang="en-US" sz="2000" b="1" dirty="0">
              <a:solidFill>
                <a:schemeClr val="bg1"/>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1663"/>
    </mc:Choice>
    <mc:Fallback xmlns="">
      <p:transition spd="slow" advTm="316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500"/>
                            </p:stCondLst>
                            <p:childTnLst>
                              <p:par>
                                <p:cTn id="24" presetID="10" presetClass="entr" presetSubtype="0" fill="hold" grpId="0" nodeType="afterEffect">
                                  <p:stCondLst>
                                    <p:cond delay="2000"/>
                                  </p:stCondLst>
                                  <p:childTnLst>
                                    <p:set>
                                      <p:cBhvr>
                                        <p:cTn id="25" dur="1" fill="hold">
                                          <p:stCondLst>
                                            <p:cond delay="0"/>
                                          </p:stCondLst>
                                        </p:cTn>
                                        <p:tgtEl>
                                          <p:spTgt spid="12300"/>
                                        </p:tgtEl>
                                        <p:attrNameLst>
                                          <p:attrName>style.visibility</p:attrName>
                                        </p:attrNameLst>
                                      </p:cBhvr>
                                      <p:to>
                                        <p:strVal val="visible"/>
                                      </p:to>
                                    </p:set>
                                    <p:animEffect transition="in" filter="fade">
                                      <p:cBhvr>
                                        <p:cTn id="26" dur="500"/>
                                        <p:tgtEl>
                                          <p:spTgt spid="12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0" grpId="0" animBg="1"/>
      <p:bldP spid="16" grpId="0" animBg="1"/>
      <p:bldP spid="18" grpId="0" animBg="1"/>
      <p:bldP spid="19" grpId="0"/>
      <p:bldP spid="20"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コンテンツ プレースホルダ 2"/>
          <p:cNvSpPr>
            <a:spLocks noGrp="1"/>
          </p:cNvSpPr>
          <p:nvPr>
            <p:ph idx="1"/>
          </p:nvPr>
        </p:nvSpPr>
        <p:spPr>
          <a:xfrm>
            <a:off x="179388" y="1628800"/>
            <a:ext cx="6481416" cy="1568450"/>
          </a:xfrm>
        </p:spPr>
        <p:txBody>
          <a:bodyPr/>
          <a:lstStyle/>
          <a:p>
            <a:pPr>
              <a:defRPr/>
            </a:pPr>
            <a:r>
              <a:rPr lang="en-US" altLang="ja-JP" sz="2800" b="1" dirty="0" smtClean="0"/>
              <a:t>Down sampling</a:t>
            </a:r>
            <a:endParaRPr lang="en-US" altLang="ja-JP" sz="2800" b="1" dirty="0"/>
          </a:p>
          <a:p>
            <a:pPr lvl="1">
              <a:buFont typeface="Wingdings" pitchFamily="2" charset="2"/>
              <a:buChar char="l"/>
              <a:defRPr/>
            </a:pPr>
            <a:r>
              <a:rPr lang="ja-JP" altLang="en-US" sz="2400" dirty="0" smtClean="0"/>
              <a:t>入力画像とガウス・フィルタの畳み込み処理</a:t>
            </a:r>
            <a:endParaRPr lang="en-US" altLang="ja-JP" sz="2400" dirty="0" smtClean="0"/>
          </a:p>
          <a:p>
            <a:pPr lvl="1">
              <a:buFont typeface="Wingdings" pitchFamily="2" charset="2"/>
              <a:buChar char="l"/>
              <a:defRPr/>
            </a:pPr>
            <a:r>
              <a:rPr lang="ja-JP" altLang="en-US" sz="2400" dirty="0" smtClean="0"/>
              <a:t>偶数行と偶数列を間引く</a:t>
            </a:r>
            <a:endParaRPr lang="en-US" altLang="ja-JP" sz="2400" dirty="0"/>
          </a:p>
          <a:p>
            <a:pPr marL="457200" lvl="1" indent="0">
              <a:buFont typeface="Wingdings" pitchFamily="-110" charset="2"/>
              <a:buNone/>
              <a:defRPr/>
            </a:pPr>
            <a:endParaRPr lang="en-US" altLang="ja-JP" sz="1600" dirty="0" smtClean="0"/>
          </a:p>
        </p:txBody>
      </p:sp>
      <p:sp>
        <p:nvSpPr>
          <p:cNvPr id="4" name="角丸四角形 3"/>
          <p:cNvSpPr/>
          <p:nvPr/>
        </p:nvSpPr>
        <p:spPr>
          <a:xfrm>
            <a:off x="914400" y="554038"/>
            <a:ext cx="5529263" cy="571500"/>
          </a:xfrm>
          <a:prstGeom prst="roundRect">
            <a:avLst/>
          </a:prstGeom>
          <a:gradFill>
            <a:gsLst>
              <a:gs pos="0">
                <a:schemeClr val="accent2">
                  <a:lumMod val="40000"/>
                  <a:lumOff val="60000"/>
                </a:schemeClr>
              </a:gs>
              <a:gs pos="37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ノイズの除去</a:t>
            </a:r>
          </a:p>
        </p:txBody>
      </p:sp>
      <p:sp>
        <p:nvSpPr>
          <p:cNvPr id="5" name="1 つの角を丸めた四角形 4"/>
          <p:cNvSpPr/>
          <p:nvPr/>
        </p:nvSpPr>
        <p:spPr>
          <a:xfrm>
            <a:off x="342900" y="554038"/>
            <a:ext cx="928688"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dirty="0">
                <a:solidFill>
                  <a:srgbClr val="000000"/>
                </a:solidFill>
              </a:rPr>
              <a:t>1</a:t>
            </a:r>
            <a:endParaRPr lang="ja-JP" altLang="en-US" sz="2800" dirty="0">
              <a:solidFill>
                <a:srgbClr val="000000"/>
              </a:solidFill>
            </a:endParaRPr>
          </a:p>
        </p:txBody>
      </p:sp>
      <p:sp>
        <p:nvSpPr>
          <p:cNvPr id="8" name="コンテンツ プレースホルダ 2"/>
          <p:cNvSpPr txBox="1">
            <a:spLocks/>
          </p:cNvSpPr>
          <p:nvPr/>
        </p:nvSpPr>
        <p:spPr bwMode="auto">
          <a:xfrm>
            <a:off x="251520" y="4667523"/>
            <a:ext cx="8137028" cy="1569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558AB8"/>
              </a:buClr>
              <a:buSzPct val="60000"/>
              <a:buFont typeface="Wingdings" pitchFamily="-110" charset="2"/>
              <a:buChar char="u"/>
              <a:defRPr kumimoji="1" sz="3200">
                <a:solidFill>
                  <a:schemeClr val="tx2"/>
                </a:solidFill>
                <a:latin typeface="+mn-lt"/>
                <a:ea typeface="+mn-ea"/>
                <a:cs typeface="ＭＳ Ｐ明朝" pitchFamily="-110" charset="-128"/>
              </a:defRPr>
            </a:lvl1pPr>
            <a:lvl2pPr marL="742950" indent="-285750" algn="l" rtl="0" eaLnBrk="0" fontAlgn="base" hangingPunct="0">
              <a:spcBef>
                <a:spcPct val="20000"/>
              </a:spcBef>
              <a:spcAft>
                <a:spcPct val="0"/>
              </a:spcAft>
              <a:buClr>
                <a:srgbClr val="8C8D98"/>
              </a:buClr>
              <a:buSzPct val="55000"/>
              <a:buFont typeface="Wingdings" pitchFamily="-110" charset="2"/>
              <a:buChar char="u"/>
              <a:defRPr kumimoji="1" sz="2800">
                <a:solidFill>
                  <a:schemeClr val="tx2"/>
                </a:solidFill>
                <a:latin typeface="+mn-lt"/>
                <a:ea typeface="+mn-ea"/>
                <a:cs typeface="ＭＳ Ｐ明朝" pitchFamily="-110" charset="-128"/>
              </a:defRPr>
            </a:lvl2pPr>
            <a:lvl3pPr marL="1143000" indent="-228600" algn="l" rtl="0" eaLnBrk="0" fontAlgn="base" hangingPunct="0">
              <a:spcBef>
                <a:spcPct val="20000"/>
              </a:spcBef>
              <a:spcAft>
                <a:spcPct val="0"/>
              </a:spcAft>
              <a:buClr>
                <a:srgbClr val="405997"/>
              </a:buClr>
              <a:buSzPct val="55000"/>
              <a:buFont typeface="Wingdings" pitchFamily="-110" charset="2"/>
              <a:buChar char="u"/>
              <a:defRPr kumimoji="1" sz="2400">
                <a:solidFill>
                  <a:schemeClr val="tx2"/>
                </a:solidFill>
                <a:latin typeface="+mn-lt"/>
                <a:ea typeface="+mn-ea"/>
                <a:cs typeface="ＭＳ Ｐ明朝" pitchFamily="-110" charset="-128"/>
              </a:defRPr>
            </a:lvl3pPr>
            <a:lvl4pPr marL="1600200" indent="-228600" algn="l" rtl="0" eaLnBrk="0" fontAlgn="base" hangingPunct="0">
              <a:spcBef>
                <a:spcPct val="20000"/>
              </a:spcBef>
              <a:spcAft>
                <a:spcPct val="0"/>
              </a:spcAft>
              <a:buClr>
                <a:srgbClr val="236FBB"/>
              </a:buClr>
              <a:buSzPct val="50000"/>
              <a:buFont typeface="Wingdings" pitchFamily="-110" charset="2"/>
              <a:buChar char="u"/>
              <a:defRPr kumimoji="1" sz="2000">
                <a:solidFill>
                  <a:schemeClr val="tx2"/>
                </a:solidFill>
                <a:latin typeface="+mn-lt"/>
                <a:ea typeface="+mn-ea"/>
                <a:cs typeface="ＭＳ Ｐ明朝" pitchFamily="-110" charset="-128"/>
              </a:defRPr>
            </a:lvl4pPr>
            <a:lvl5pPr marL="2057400" indent="-228600" algn="l" rtl="0" eaLnBrk="0" fontAlgn="base" hangingPunct="0">
              <a:spcBef>
                <a:spcPct val="20000"/>
              </a:spcBef>
              <a:spcAft>
                <a:spcPct val="0"/>
              </a:spcAft>
              <a:buClr>
                <a:srgbClr val="4E8E99"/>
              </a:buClr>
              <a:buSzPct val="45000"/>
              <a:buFont typeface="Wingdings" pitchFamily="-110" charset="2"/>
              <a:buChar char="u"/>
              <a:defRPr kumimoji="1" sz="2000">
                <a:solidFill>
                  <a:schemeClr val="tx2"/>
                </a:solidFill>
                <a:latin typeface="+mn-lt"/>
                <a:ea typeface="+mn-ea"/>
                <a:cs typeface="ＭＳ Ｐ明朝" pitchFamily="-110" charset="-128"/>
              </a:defRPr>
            </a:lvl5pPr>
            <a:lvl6pPr marL="2514600" indent="-228600" algn="l" rtl="0" eaLnBrk="1" latinLnBrk="0" hangingPunct="1">
              <a:spcBef>
                <a:spcPct val="20000"/>
              </a:spcBef>
              <a:buClr>
                <a:schemeClr val="accent6">
                  <a:shade val="75000"/>
                </a:schemeClr>
              </a:buClr>
              <a:buSzPct val="60000"/>
              <a:buFont typeface="Wingdings"/>
              <a:buChar char="u"/>
              <a:defRPr kumimoji="1" sz="2000">
                <a:solidFill>
                  <a:schemeClr val="tx2"/>
                </a:solidFill>
                <a:latin typeface="+mn-lt"/>
                <a:ea typeface="+mn-ea"/>
                <a:cs typeface="+mn-cs"/>
              </a:defRPr>
            </a:lvl6pPr>
            <a:lvl7pPr marL="2971800" indent="-228600" algn="l" rtl="0" eaLnBrk="1" latinLnBrk="0" hangingPunct="1">
              <a:spcBef>
                <a:spcPct val="20000"/>
              </a:spcBef>
              <a:buClr>
                <a:schemeClr val="accent1"/>
              </a:buClr>
              <a:buSzPct val="50000"/>
              <a:buFont typeface="Wingdings"/>
              <a:buChar char="u"/>
              <a:defRPr kumimoji="1" sz="2000">
                <a:solidFill>
                  <a:schemeClr val="tx2"/>
                </a:solidFill>
                <a:latin typeface="+mn-lt"/>
                <a:ea typeface="+mn-ea"/>
                <a:cs typeface="+mn-cs"/>
              </a:defRPr>
            </a:lvl7pPr>
            <a:lvl8pPr marL="3429000" indent="-228600" algn="l" rtl="0" eaLnBrk="1" latinLnBrk="0" hangingPunct="1">
              <a:spcBef>
                <a:spcPct val="20000"/>
              </a:spcBef>
              <a:buClr>
                <a:schemeClr val="tx2">
                  <a:tint val="50000"/>
                </a:schemeClr>
              </a:buClr>
              <a:buSzPct val="50000"/>
              <a:buFont typeface="Wingdings"/>
              <a:buChar char="u"/>
              <a:defRPr kumimoji="1" sz="2000">
                <a:solidFill>
                  <a:schemeClr val="tx2"/>
                </a:solidFill>
                <a:latin typeface="+mn-lt"/>
                <a:ea typeface="+mn-ea"/>
                <a:cs typeface="+mn-cs"/>
              </a:defRPr>
            </a:lvl8pPr>
            <a:lvl9pPr marL="3886200" indent="-228600" algn="l" rtl="0" eaLnBrk="1" latinLnBrk="0" hangingPunct="1">
              <a:spcBef>
                <a:spcPct val="20000"/>
              </a:spcBef>
              <a:buClr>
                <a:schemeClr val="accent4"/>
              </a:buClr>
              <a:buSzPct val="50000"/>
              <a:buFont typeface="Wingdings"/>
              <a:buChar char="u"/>
              <a:defRPr kumimoji="1" sz="2000">
                <a:solidFill>
                  <a:schemeClr val="tx2"/>
                </a:solidFill>
                <a:latin typeface="+mn-lt"/>
                <a:ea typeface="+mn-ea"/>
                <a:cs typeface="+mn-cs"/>
              </a:defRPr>
            </a:lvl9pPr>
          </a:lstStyle>
          <a:p>
            <a:pPr>
              <a:buFont typeface="Wingdings" pitchFamily="2" charset="2"/>
              <a:buChar char="u"/>
              <a:defRPr/>
            </a:pPr>
            <a:r>
              <a:rPr lang="en-US" altLang="ja-JP" sz="2800" b="1" dirty="0" smtClean="0"/>
              <a:t>Up sampling</a:t>
            </a:r>
          </a:p>
          <a:p>
            <a:pPr lvl="1">
              <a:buFont typeface="Wingdings" pitchFamily="2" charset="2"/>
              <a:buChar char="l"/>
              <a:defRPr/>
            </a:pPr>
            <a:r>
              <a:rPr lang="ja-JP" altLang="en-US" sz="2400" dirty="0" smtClean="0"/>
              <a:t>入力</a:t>
            </a:r>
            <a:r>
              <a:rPr lang="ja-JP" altLang="en-US" sz="2400" dirty="0"/>
              <a:t>画像に</a:t>
            </a:r>
            <a:r>
              <a:rPr lang="en-US" altLang="ja-JP" sz="2400" dirty="0"/>
              <a:t>0</a:t>
            </a:r>
            <a:r>
              <a:rPr lang="ja-JP" altLang="en-US" sz="2400" dirty="0"/>
              <a:t>の行と列を</a:t>
            </a:r>
            <a:r>
              <a:rPr lang="ja-JP" altLang="en-US" sz="2400" dirty="0" smtClean="0"/>
              <a:t>挿入</a:t>
            </a:r>
            <a:endParaRPr lang="en-US" altLang="ja-JP" sz="2400" dirty="0" smtClean="0"/>
          </a:p>
          <a:p>
            <a:pPr lvl="1">
              <a:buFont typeface="Wingdings" pitchFamily="2" charset="2"/>
              <a:buChar char="l"/>
              <a:defRPr/>
            </a:pPr>
            <a:r>
              <a:rPr lang="ja-JP" altLang="en-US" sz="2400" dirty="0" smtClean="0"/>
              <a:t>補間</a:t>
            </a:r>
            <a:r>
              <a:rPr lang="ja-JP" altLang="en-US" sz="2400" dirty="0"/>
              <a:t>のために</a:t>
            </a:r>
            <a:r>
              <a:rPr lang="en-US" altLang="ja-JP" sz="2400" dirty="0"/>
              <a:t>4</a:t>
            </a:r>
            <a:r>
              <a:rPr lang="ja-JP" altLang="en-US" sz="2400" dirty="0" smtClean="0"/>
              <a:t>倍したガウス・フィルタとの</a:t>
            </a:r>
            <a:r>
              <a:rPr lang="ja-JP" altLang="en-US" sz="2400" dirty="0"/>
              <a:t>畳み込みを</a:t>
            </a:r>
            <a:r>
              <a:rPr lang="ja-JP" altLang="en-US" sz="2400" dirty="0" smtClean="0"/>
              <a:t>行う</a:t>
            </a:r>
            <a:endParaRPr lang="en-US" altLang="ja-JP" sz="2400" dirty="0" smtClean="0"/>
          </a:p>
        </p:txBody>
      </p:sp>
      <p:pic>
        <p:nvPicPr>
          <p:cNvPr id="13319" name="Picture 8" descr="C:\atad\Research\Bachelor_Thesis\images\Image_Pyramid.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2852936"/>
            <a:ext cx="284797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852"/>
    </mc:Choice>
    <mc:Fallback xmlns="">
      <p:transition spd="slow" advTm="852"/>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images\Triangles\GausPyramidFilter\pic2.png"/>
          <p:cNvPicPr>
            <a:picLocks noChangeAspect="1" noChangeArrowheads="1"/>
          </p:cNvPicPr>
          <p:nvPr/>
        </p:nvPicPr>
        <p:blipFill>
          <a:blip r:embed="rId3" cstate="print"/>
          <a:srcRect/>
          <a:stretch>
            <a:fillRect/>
          </a:stretch>
        </p:blipFill>
        <p:spPr bwMode="auto">
          <a:xfrm>
            <a:off x="2041525" y="404813"/>
            <a:ext cx="3810000" cy="2857500"/>
          </a:xfrm>
          <a:prstGeom prst="rect">
            <a:avLst/>
          </a:prstGeom>
          <a:noFill/>
          <a:effectLst>
            <a:outerShdw blurRad="469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2771" name="Picture 3" descr="C:\images\Triangles\GausPyramidFilter\pyramidDown.jpg"/>
          <p:cNvPicPr>
            <a:picLocks noChangeAspect="1" noChangeArrowheads="1"/>
          </p:cNvPicPr>
          <p:nvPr/>
        </p:nvPicPr>
        <p:blipFill>
          <a:blip r:embed="rId4" cstate="print"/>
          <a:srcRect/>
          <a:stretch>
            <a:fillRect/>
          </a:stretch>
        </p:blipFill>
        <p:spPr bwMode="auto">
          <a:xfrm>
            <a:off x="2041525" y="3963988"/>
            <a:ext cx="1428750" cy="1066800"/>
          </a:xfrm>
          <a:prstGeom prst="rect">
            <a:avLst/>
          </a:prstGeom>
          <a:noFill/>
          <a:effectLst>
            <a:outerShdw blurRad="2667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2772" name="Picture 4" descr="C:\images\Triangles\GausPyramidFilter\pyramidUp.jpg"/>
          <p:cNvPicPr>
            <a:picLocks noChangeAspect="1" noChangeArrowheads="1"/>
          </p:cNvPicPr>
          <p:nvPr/>
        </p:nvPicPr>
        <p:blipFill>
          <a:blip r:embed="rId5" cstate="print"/>
          <a:srcRect/>
          <a:stretch>
            <a:fillRect/>
          </a:stretch>
        </p:blipFill>
        <p:spPr bwMode="auto">
          <a:xfrm>
            <a:off x="4211960" y="3759027"/>
            <a:ext cx="3809999" cy="2844799"/>
          </a:xfrm>
          <a:prstGeom prst="rect">
            <a:avLst/>
          </a:prstGeom>
          <a:noFill/>
          <a:effectLst>
            <a:outerShdw blurRad="342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下矢印 8"/>
          <p:cNvSpPr/>
          <p:nvPr/>
        </p:nvSpPr>
        <p:spPr>
          <a:xfrm>
            <a:off x="827088" y="2708275"/>
            <a:ext cx="504825" cy="1081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 name="右矢印 9"/>
          <p:cNvSpPr/>
          <p:nvPr/>
        </p:nvSpPr>
        <p:spPr>
          <a:xfrm>
            <a:off x="2627313" y="5516563"/>
            <a:ext cx="1152525" cy="4333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 name="円/楕円 10"/>
          <p:cNvSpPr/>
          <p:nvPr/>
        </p:nvSpPr>
        <p:spPr>
          <a:xfrm>
            <a:off x="4139952" y="3717355"/>
            <a:ext cx="3713734" cy="2952005"/>
          </a:xfrm>
          <a:prstGeom prst="ellipse">
            <a:avLst/>
          </a:prstGeom>
          <a:solidFill>
            <a:schemeClr val="bg1">
              <a:alpha val="0"/>
            </a:schemeClr>
          </a:solidFill>
          <a:ln w="28575">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4344" name="Picture 7" descr="C:\Users\ohtalab\AppData\Local\Microsoft\Windows\Temporary Internet Files\Content.IE5\R88CNFM0\MC900434669[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76220" y="2274888"/>
            <a:ext cx="18891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テキスト ボックス 19"/>
          <p:cNvSpPr txBox="1">
            <a:spLocks noChangeArrowheads="1"/>
          </p:cNvSpPr>
          <p:nvPr/>
        </p:nvSpPr>
        <p:spPr bwMode="auto">
          <a:xfrm>
            <a:off x="7461572" y="2564904"/>
            <a:ext cx="1358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sz="1400" b="1"/>
              <a:t>アップサンプリングした画像</a:t>
            </a:r>
          </a:p>
        </p:txBody>
      </p:sp>
      <p:pic>
        <p:nvPicPr>
          <p:cNvPr id="14346" name="Picture 7" descr="C:\Users\ohtalab\AppData\Local\Microsoft\Windows\Temporary Internet Files\Content.IE5\R88CNFM0\MC900434669[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flipV="1">
            <a:off x="473075" y="4652963"/>
            <a:ext cx="1722438"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テキスト ボックス 21"/>
          <p:cNvSpPr txBox="1">
            <a:spLocks noChangeArrowheads="1"/>
          </p:cNvSpPr>
          <p:nvPr/>
        </p:nvSpPr>
        <p:spPr bwMode="auto">
          <a:xfrm>
            <a:off x="684213" y="5046663"/>
            <a:ext cx="13573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sz="1400" b="1" dirty="0"/>
              <a:t>ダウンサンプリングした画像</a:t>
            </a:r>
          </a:p>
        </p:txBody>
      </p:sp>
      <p:pic>
        <p:nvPicPr>
          <p:cNvPr id="14348" name="Picture 7" descr="C:\Users\ohtalab\AppData\Local\Microsoft\Windows\Temporary Internet Files\Content.IE5\R88CNFM0\MC900434669[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7941704">
            <a:off x="540544" y="640556"/>
            <a:ext cx="1228725"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9" name="テキスト ボックス 23"/>
          <p:cNvSpPr txBox="1">
            <a:spLocks noChangeArrowheads="1"/>
          </p:cNvSpPr>
          <p:nvPr/>
        </p:nvSpPr>
        <p:spPr bwMode="auto">
          <a:xfrm>
            <a:off x="565150" y="1465263"/>
            <a:ext cx="911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sz="1400" b="1" dirty="0"/>
              <a:t>元画像</a:t>
            </a:r>
          </a:p>
        </p:txBody>
      </p:sp>
    </p:spTree>
  </p:cSld>
  <p:clrMapOvr>
    <a:masterClrMapping/>
  </p:clrMapOvr>
  <mc:AlternateContent xmlns:mc="http://schemas.openxmlformats.org/markup-compatibility/2006" xmlns:p14="http://schemas.microsoft.com/office/powerpoint/2010/main">
    <mc:Choice Requires="p14">
      <p:transition spd="slow" p14:dur="2000" advTm="907"/>
    </mc:Choice>
    <mc:Fallback xmlns="">
      <p:transition spd="slow" advTm="907"/>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コンテンツ プレースホルダ 2"/>
          <p:cNvSpPr>
            <a:spLocks noGrp="1"/>
          </p:cNvSpPr>
          <p:nvPr>
            <p:ph idx="1"/>
          </p:nvPr>
        </p:nvSpPr>
        <p:spPr>
          <a:xfrm>
            <a:off x="457200" y="1500188"/>
            <a:ext cx="8291513" cy="2432868"/>
          </a:xfrm>
        </p:spPr>
        <p:txBody>
          <a:bodyPr/>
          <a:lstStyle/>
          <a:p>
            <a:pPr>
              <a:buFont typeface="Wingdings" pitchFamily="-110" charset="2"/>
              <a:buChar char="u"/>
              <a:defRPr/>
            </a:pPr>
            <a:r>
              <a:rPr lang="en-US" altLang="ja-JP" sz="2800" b="1" dirty="0" smtClean="0"/>
              <a:t>2.1 </a:t>
            </a:r>
            <a:r>
              <a:rPr lang="ja-JP" altLang="en-US" sz="2800" b="1" dirty="0" smtClean="0"/>
              <a:t>輪郭検出</a:t>
            </a:r>
            <a:endParaRPr lang="en-US" altLang="ja-JP" sz="2800" b="1" dirty="0" smtClean="0"/>
          </a:p>
          <a:p>
            <a:pPr lvl="1">
              <a:buFont typeface="Wingdings" pitchFamily="2" charset="2"/>
              <a:buChar char="p"/>
              <a:defRPr/>
            </a:pPr>
            <a:r>
              <a:rPr lang="ja-JP" altLang="en-US" sz="2500" dirty="0" smtClean="0"/>
              <a:t>輪郭</a:t>
            </a:r>
            <a:r>
              <a:rPr lang="ja-JP" altLang="en-US" sz="2500" dirty="0"/>
              <a:t>（</a:t>
            </a:r>
            <a:r>
              <a:rPr lang="ja-JP" altLang="en-US" sz="2500" dirty="0" smtClean="0"/>
              <a:t>エッジ）⇒隣り合う画素の色・明るさが急激に変化している部分</a:t>
            </a:r>
            <a:endParaRPr lang="en-US" altLang="ja-JP" sz="2500" dirty="0" smtClean="0"/>
          </a:p>
          <a:p>
            <a:pPr lvl="1">
              <a:buFont typeface="Wingdings" pitchFamily="2" charset="2"/>
              <a:buChar char="p"/>
              <a:defRPr/>
            </a:pPr>
            <a:r>
              <a:rPr lang="ja-JP" altLang="ja-JP" sz="2500" dirty="0" smtClean="0"/>
              <a:t>グレイスケール</a:t>
            </a:r>
            <a:r>
              <a:rPr lang="ja-JP" altLang="ja-JP" sz="2500" dirty="0"/>
              <a:t>に変換し</a:t>
            </a:r>
            <a:r>
              <a:rPr lang="ja-JP" altLang="ja-JP" sz="2500" dirty="0" smtClean="0"/>
              <a:t>、エッジ</a:t>
            </a:r>
            <a:r>
              <a:rPr lang="ja-JP" altLang="ja-JP" sz="2500" dirty="0"/>
              <a:t>の</a:t>
            </a:r>
            <a:r>
              <a:rPr lang="ja-JP" altLang="ja-JP" sz="2500" dirty="0" smtClean="0"/>
              <a:t>強度</a:t>
            </a:r>
            <a:r>
              <a:rPr lang="en-US" altLang="ja-JP" sz="2500" dirty="0" smtClean="0"/>
              <a:t>(p)</a:t>
            </a:r>
            <a:r>
              <a:rPr lang="ja-JP" altLang="ja-JP" sz="2500" dirty="0" smtClean="0"/>
              <a:t>を計算</a:t>
            </a:r>
            <a:endParaRPr lang="en-US" altLang="ja-JP" sz="2500" dirty="0" smtClean="0"/>
          </a:p>
          <a:p>
            <a:pPr lvl="1">
              <a:buFont typeface="Wingdings" pitchFamily="2" charset="2"/>
              <a:buChar char="p"/>
              <a:defRPr/>
            </a:pPr>
            <a:r>
              <a:rPr lang="ja-JP" altLang="en-US" sz="2500" dirty="0"/>
              <a:t>１次微分（グラディエント</a:t>
            </a:r>
            <a:r>
              <a:rPr lang="ja-JP" altLang="en-US" sz="2500" dirty="0" smtClean="0"/>
              <a:t>）</a:t>
            </a:r>
            <a:r>
              <a:rPr lang="ja-JP" altLang="en-US" sz="2500" dirty="0"/>
              <a:t>、</a:t>
            </a:r>
            <a:r>
              <a:rPr lang="en-US" altLang="ja-JP" sz="2500" dirty="0" err="1"/>
              <a:t>Sobel</a:t>
            </a:r>
            <a:r>
              <a:rPr lang="ja-JP" altLang="en-US" sz="2500" dirty="0" smtClean="0"/>
              <a:t>オペレータを使用</a:t>
            </a:r>
            <a:endParaRPr lang="en-US" altLang="ja-JP" sz="1600" dirty="0"/>
          </a:p>
          <a:p>
            <a:pPr marL="0" lvl="2" indent="0">
              <a:buFont typeface="Wingdings" pitchFamily="2" charset="2"/>
              <a:buChar char="Ø"/>
              <a:defRPr/>
            </a:pPr>
            <a:endParaRPr lang="en-US" altLang="ja-JP" sz="1600" dirty="0"/>
          </a:p>
        </p:txBody>
      </p:sp>
      <p:sp>
        <p:nvSpPr>
          <p:cNvPr id="6" name="角丸四角形 5"/>
          <p:cNvSpPr/>
          <p:nvPr/>
        </p:nvSpPr>
        <p:spPr>
          <a:xfrm>
            <a:off x="947738" y="571500"/>
            <a:ext cx="5529262" cy="571500"/>
          </a:xfrm>
          <a:prstGeom prst="roundRect">
            <a:avLst/>
          </a:prstGeom>
          <a:gradFill>
            <a:gsLst>
              <a:gs pos="0">
                <a:schemeClr val="accent2">
                  <a:lumMod val="40000"/>
                  <a:lumOff val="60000"/>
                </a:schemeClr>
              </a:gs>
              <a:gs pos="25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2400" b="1" dirty="0">
                <a:solidFill>
                  <a:srgbClr val="FFFFFF"/>
                </a:solidFill>
              </a:rPr>
              <a:t>2</a:t>
            </a:r>
            <a:r>
              <a:rPr lang="ja-JP" altLang="en-US" sz="2400" b="1" dirty="0">
                <a:solidFill>
                  <a:srgbClr val="FFFFFF"/>
                </a:solidFill>
              </a:rPr>
              <a:t>値画像における輪郭検出</a:t>
            </a:r>
          </a:p>
        </p:txBody>
      </p:sp>
      <p:sp>
        <p:nvSpPr>
          <p:cNvPr id="7" name="1 つの角を丸めた四角形 6"/>
          <p:cNvSpPr/>
          <p:nvPr/>
        </p:nvSpPr>
        <p:spPr>
          <a:xfrm>
            <a:off x="376238" y="571500"/>
            <a:ext cx="928687"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dirty="0">
                <a:solidFill>
                  <a:srgbClr val="000000"/>
                </a:solidFill>
              </a:rPr>
              <a:t>2</a:t>
            </a:r>
            <a:endParaRPr lang="ja-JP" altLang="en-US" sz="2800" dirty="0">
              <a:solidFill>
                <a:srgbClr val="000000"/>
              </a:solidFill>
            </a:endParaRPr>
          </a:p>
        </p:txBody>
      </p:sp>
      <p:sp>
        <p:nvSpPr>
          <p:cNvPr id="2" name="テキスト ボックス 1"/>
          <p:cNvSpPr txBox="1"/>
          <p:nvPr/>
        </p:nvSpPr>
        <p:spPr>
          <a:xfrm>
            <a:off x="840581" y="4797152"/>
            <a:ext cx="5747643" cy="369332"/>
          </a:xfrm>
          <a:prstGeom prst="rect">
            <a:avLst/>
          </a:prstGeom>
          <a:noFill/>
        </p:spPr>
        <p:txBody>
          <a:bodyPr wrap="square" rtlCol="0">
            <a:spAutoFit/>
          </a:bodyPr>
          <a:lstStyle/>
          <a:p>
            <a:endParaRPr kumimoji="1" lang="ja-JP" altLang="en-US" dirty="0"/>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014" y="4365104"/>
            <a:ext cx="4932363"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表 8"/>
          <p:cNvGraphicFramePr>
            <a:graphicFrameLocks noGrp="1"/>
          </p:cNvGraphicFramePr>
          <p:nvPr>
            <p:extLst>
              <p:ext uri="{D42A27DB-BD31-4B8C-83A1-F6EECF244321}">
                <p14:modId xmlns:p14="http://schemas.microsoft.com/office/powerpoint/2010/main" val="3402838904"/>
              </p:ext>
            </p:extLst>
          </p:nvPr>
        </p:nvGraphicFramePr>
        <p:xfrm>
          <a:off x="5568279" y="2132856"/>
          <a:ext cx="2039889" cy="1188720"/>
        </p:xfrm>
        <a:graphic>
          <a:graphicData uri="http://schemas.openxmlformats.org/drawingml/2006/table">
            <a:tbl>
              <a:tblPr bandCol="1">
                <a:tableStyleId>{5C22544A-7EE6-4342-B048-85BDC9FD1C3A}</a:tableStyleId>
              </a:tblPr>
              <a:tblGrid>
                <a:gridCol w="679963"/>
                <a:gridCol w="679963"/>
                <a:gridCol w="679963"/>
              </a:tblGrid>
              <a:tr h="365581">
                <a:tc>
                  <a:txBody>
                    <a:bodyPr/>
                    <a:lstStyle/>
                    <a:p>
                      <a:pPr algn="ctr"/>
                      <a:r>
                        <a:rPr kumimoji="1" lang="en-US" altLang="ja-JP" sz="2000" dirty="0" smtClean="0"/>
                        <a:t>-1</a:t>
                      </a:r>
                      <a:endParaRPr kumimoji="1" lang="ja-JP" altLang="en-US" sz="2000" dirty="0"/>
                    </a:p>
                  </a:txBody>
                  <a:tcPr/>
                </a:tc>
                <a:tc>
                  <a:txBody>
                    <a:bodyPr/>
                    <a:lstStyle/>
                    <a:p>
                      <a:pPr algn="ctr"/>
                      <a:r>
                        <a:rPr kumimoji="1" lang="en-US" altLang="ja-JP" sz="2000" dirty="0" smtClean="0"/>
                        <a:t>0</a:t>
                      </a:r>
                      <a:endParaRPr kumimoji="1" lang="ja-JP" altLang="en-US" sz="2000" dirty="0"/>
                    </a:p>
                  </a:txBody>
                  <a:tcPr/>
                </a:tc>
                <a:tc>
                  <a:txBody>
                    <a:bodyPr/>
                    <a:lstStyle/>
                    <a:p>
                      <a:pPr algn="ctr"/>
                      <a:r>
                        <a:rPr kumimoji="1" lang="en-US" altLang="ja-JP" sz="2000" dirty="0" smtClean="0"/>
                        <a:t>1</a:t>
                      </a:r>
                    </a:p>
                  </a:txBody>
                  <a:tcPr/>
                </a:tc>
              </a:tr>
              <a:tr h="365581">
                <a:tc>
                  <a:txBody>
                    <a:bodyPr/>
                    <a:lstStyle/>
                    <a:p>
                      <a:pPr algn="ctr"/>
                      <a:r>
                        <a:rPr kumimoji="1" lang="en-US" altLang="ja-JP" sz="2000" dirty="0" smtClean="0"/>
                        <a:t>-2</a:t>
                      </a:r>
                      <a:endParaRPr kumimoji="1" lang="ja-JP" altLang="en-US" sz="2000" dirty="0"/>
                    </a:p>
                  </a:txBody>
                  <a:tcPr/>
                </a:tc>
                <a:tc>
                  <a:txBody>
                    <a:bodyPr/>
                    <a:lstStyle/>
                    <a:p>
                      <a:pPr algn="ctr"/>
                      <a:r>
                        <a:rPr kumimoji="1" lang="en-US" altLang="ja-JP" sz="2000" dirty="0" smtClean="0"/>
                        <a:t>0</a:t>
                      </a:r>
                      <a:endParaRPr kumimoji="1" lang="ja-JP" altLang="en-US" sz="2000" dirty="0"/>
                    </a:p>
                  </a:txBody>
                  <a:tcPr/>
                </a:tc>
                <a:tc>
                  <a:txBody>
                    <a:bodyPr/>
                    <a:lstStyle/>
                    <a:p>
                      <a:pPr algn="ctr"/>
                      <a:r>
                        <a:rPr kumimoji="1" lang="en-US" altLang="ja-JP" sz="2000" dirty="0" smtClean="0"/>
                        <a:t>2</a:t>
                      </a:r>
                      <a:endParaRPr kumimoji="1" lang="ja-JP" altLang="en-US" sz="2000" dirty="0"/>
                    </a:p>
                  </a:txBody>
                  <a:tcPr/>
                </a:tc>
              </a:tr>
              <a:tr h="365581">
                <a:tc>
                  <a:txBody>
                    <a:bodyPr/>
                    <a:lstStyle/>
                    <a:p>
                      <a:pPr algn="ctr"/>
                      <a:r>
                        <a:rPr kumimoji="1" lang="en-US" altLang="ja-JP" sz="2000" dirty="0" smtClean="0"/>
                        <a:t>-1</a:t>
                      </a:r>
                      <a:endParaRPr kumimoji="1" lang="ja-JP" altLang="en-US" sz="2000" dirty="0"/>
                    </a:p>
                  </a:txBody>
                  <a:tcPr/>
                </a:tc>
                <a:tc>
                  <a:txBody>
                    <a:bodyPr/>
                    <a:lstStyle/>
                    <a:p>
                      <a:pPr algn="ctr"/>
                      <a:r>
                        <a:rPr kumimoji="1" lang="en-US" altLang="ja-JP" sz="2000" dirty="0" smtClean="0"/>
                        <a:t>0</a:t>
                      </a:r>
                      <a:endParaRPr kumimoji="1" lang="ja-JP" altLang="en-US" sz="2000" dirty="0"/>
                    </a:p>
                  </a:txBody>
                  <a:tcPr/>
                </a:tc>
                <a:tc>
                  <a:txBody>
                    <a:bodyPr/>
                    <a:lstStyle/>
                    <a:p>
                      <a:pPr algn="ctr"/>
                      <a:r>
                        <a:rPr kumimoji="1" lang="en-US" altLang="ja-JP" sz="2000" dirty="0" smtClean="0"/>
                        <a:t>1</a:t>
                      </a:r>
                      <a:endParaRPr kumimoji="1" lang="ja-JP" altLang="en-US" sz="2000" dirty="0"/>
                    </a:p>
                  </a:txBody>
                  <a:tcPr/>
                </a:tc>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2120371452"/>
              </p:ext>
            </p:extLst>
          </p:nvPr>
        </p:nvGraphicFramePr>
        <p:xfrm>
          <a:off x="683568" y="2132856"/>
          <a:ext cx="3800376" cy="1271596"/>
        </p:xfrm>
        <a:graphic>
          <a:graphicData uri="http://schemas.openxmlformats.org/drawingml/2006/table">
            <a:tbl>
              <a:tblPr bandCol="1">
                <a:tableStyleId>{5C22544A-7EE6-4342-B048-85BDC9FD1C3A}</a:tableStyleId>
              </a:tblPr>
              <a:tblGrid>
                <a:gridCol w="1266792"/>
                <a:gridCol w="1266792"/>
                <a:gridCol w="1266792"/>
              </a:tblGrid>
              <a:tr h="483398">
                <a:tc>
                  <a:txBody>
                    <a:bodyPr/>
                    <a:lstStyle/>
                    <a:p>
                      <a:pPr algn="ctr">
                        <a:spcAft>
                          <a:spcPts val="0"/>
                        </a:spcAft>
                      </a:pPr>
                      <a:r>
                        <a:rPr lang="en-US" sz="2000" kern="100" dirty="0">
                          <a:effectLst/>
                          <a:latin typeface="Century"/>
                          <a:ea typeface="ＭＳ 明朝"/>
                          <a:cs typeface="Times New Roman"/>
                        </a:rPr>
                        <a:t>(i-1, j-1)</a:t>
                      </a:r>
                      <a:endParaRPr lang="ja-JP" sz="2000" kern="100" dirty="0">
                        <a:effectLst/>
                        <a:latin typeface="Century"/>
                        <a:ea typeface="ＭＳ 明朝"/>
                        <a:cs typeface="Times New Roman"/>
                      </a:endParaRPr>
                    </a:p>
                  </a:txBody>
                  <a:tcPr marL="68580" marR="68580" marT="0" marB="0"/>
                </a:tc>
                <a:tc>
                  <a:txBody>
                    <a:bodyPr/>
                    <a:lstStyle/>
                    <a:p>
                      <a:pPr algn="ctr">
                        <a:spcAft>
                          <a:spcPts val="0"/>
                        </a:spcAft>
                      </a:pPr>
                      <a:r>
                        <a:rPr lang="en-US" sz="2000" kern="100" dirty="0">
                          <a:effectLst/>
                          <a:latin typeface="Century"/>
                          <a:ea typeface="ＭＳ 明朝"/>
                          <a:cs typeface="Times New Roman"/>
                        </a:rPr>
                        <a:t>(i</a:t>
                      </a:r>
                      <a:r>
                        <a:rPr lang="en-US" sz="2000" kern="100" dirty="0" smtClean="0">
                          <a:effectLst/>
                          <a:latin typeface="Century"/>
                          <a:ea typeface="ＭＳ 明朝"/>
                          <a:cs typeface="Times New Roman"/>
                        </a:rPr>
                        <a:t>, j-1</a:t>
                      </a:r>
                      <a:r>
                        <a:rPr lang="en-US" sz="2000" kern="100" dirty="0">
                          <a:effectLst/>
                          <a:latin typeface="Century"/>
                          <a:ea typeface="ＭＳ 明朝"/>
                          <a:cs typeface="Times New Roman"/>
                        </a:rPr>
                        <a:t>)</a:t>
                      </a:r>
                      <a:endParaRPr lang="ja-JP" sz="2000" kern="100" dirty="0">
                        <a:effectLst/>
                        <a:latin typeface="Century"/>
                        <a:ea typeface="ＭＳ 明朝"/>
                        <a:cs typeface="Times New Roman"/>
                      </a:endParaRPr>
                    </a:p>
                  </a:txBody>
                  <a:tcPr marL="68580" marR="68580" marT="0" marB="0"/>
                </a:tc>
                <a:tc>
                  <a:txBody>
                    <a:bodyPr/>
                    <a:lstStyle/>
                    <a:p>
                      <a:pPr algn="ctr">
                        <a:spcAft>
                          <a:spcPts val="0"/>
                        </a:spcAft>
                      </a:pPr>
                      <a:r>
                        <a:rPr lang="en-US" sz="2000" kern="100" dirty="0">
                          <a:effectLst/>
                          <a:latin typeface="Century"/>
                          <a:ea typeface="ＭＳ 明朝"/>
                          <a:cs typeface="Times New Roman"/>
                        </a:rPr>
                        <a:t>(</a:t>
                      </a:r>
                      <a:r>
                        <a:rPr lang="en-US" sz="2000" kern="100" dirty="0" smtClean="0">
                          <a:effectLst/>
                          <a:latin typeface="Century"/>
                          <a:ea typeface="ＭＳ 明朝"/>
                          <a:cs typeface="Times New Roman"/>
                        </a:rPr>
                        <a:t>i+1, j-1</a:t>
                      </a:r>
                      <a:r>
                        <a:rPr lang="en-US" sz="2000" kern="100" dirty="0">
                          <a:effectLst/>
                          <a:latin typeface="Century"/>
                          <a:ea typeface="ＭＳ 明朝"/>
                          <a:cs typeface="Times New Roman"/>
                        </a:rPr>
                        <a:t>)</a:t>
                      </a:r>
                      <a:endParaRPr lang="ja-JP" sz="2000" kern="100" dirty="0">
                        <a:effectLst/>
                        <a:latin typeface="Century"/>
                        <a:ea typeface="ＭＳ 明朝"/>
                        <a:cs typeface="Times New Roman"/>
                      </a:endParaRPr>
                    </a:p>
                  </a:txBody>
                  <a:tcPr marL="68580" marR="68580" marT="0" marB="0"/>
                </a:tc>
              </a:tr>
              <a:tr h="273116">
                <a:tc>
                  <a:txBody>
                    <a:bodyPr/>
                    <a:lstStyle/>
                    <a:p>
                      <a:pPr algn="ctr">
                        <a:spcAft>
                          <a:spcPts val="0"/>
                        </a:spcAft>
                      </a:pPr>
                      <a:r>
                        <a:rPr lang="en-US" sz="2000" kern="100" dirty="0">
                          <a:effectLst/>
                          <a:latin typeface="Century"/>
                          <a:ea typeface="ＭＳ 明朝"/>
                          <a:cs typeface="Times New Roman"/>
                        </a:rPr>
                        <a:t>(i-1</a:t>
                      </a:r>
                      <a:r>
                        <a:rPr lang="en-US" sz="2000" kern="100" dirty="0" smtClean="0">
                          <a:effectLst/>
                          <a:latin typeface="Century"/>
                          <a:ea typeface="ＭＳ 明朝"/>
                          <a:cs typeface="Times New Roman"/>
                        </a:rPr>
                        <a:t>, j</a:t>
                      </a:r>
                      <a:r>
                        <a:rPr lang="en-US" sz="2000" kern="100" dirty="0">
                          <a:effectLst/>
                          <a:latin typeface="Century"/>
                          <a:ea typeface="ＭＳ 明朝"/>
                          <a:cs typeface="Times New Roman"/>
                        </a:rPr>
                        <a:t>)</a:t>
                      </a:r>
                      <a:endParaRPr lang="ja-JP" sz="2000" kern="100" dirty="0">
                        <a:effectLst/>
                        <a:latin typeface="Century"/>
                        <a:ea typeface="ＭＳ 明朝"/>
                        <a:cs typeface="Times New Roman"/>
                      </a:endParaRPr>
                    </a:p>
                  </a:txBody>
                  <a:tcPr marL="68580" marR="68580" marT="0" marB="0"/>
                </a:tc>
                <a:tc>
                  <a:txBody>
                    <a:bodyPr/>
                    <a:lstStyle/>
                    <a:p>
                      <a:pPr algn="ctr">
                        <a:spcAft>
                          <a:spcPts val="0"/>
                        </a:spcAft>
                      </a:pPr>
                      <a:r>
                        <a:rPr lang="en-US" sz="2000" b="1" kern="100" dirty="0">
                          <a:effectLst/>
                          <a:latin typeface="Century"/>
                          <a:ea typeface="ＭＳ 明朝"/>
                          <a:cs typeface="Times New Roman"/>
                        </a:rPr>
                        <a:t>(i</a:t>
                      </a:r>
                      <a:r>
                        <a:rPr lang="en-US" sz="2000" b="1" kern="100" dirty="0" smtClean="0">
                          <a:effectLst/>
                          <a:latin typeface="Century"/>
                          <a:ea typeface="ＭＳ 明朝"/>
                          <a:cs typeface="Times New Roman"/>
                        </a:rPr>
                        <a:t>, j</a:t>
                      </a:r>
                      <a:r>
                        <a:rPr lang="en-US" sz="2000" b="1" kern="100" dirty="0">
                          <a:effectLst/>
                          <a:latin typeface="Century"/>
                          <a:ea typeface="ＭＳ 明朝"/>
                          <a:cs typeface="Times New Roman"/>
                        </a:rPr>
                        <a:t>)</a:t>
                      </a:r>
                      <a:endParaRPr lang="ja-JP" sz="2000" b="1" kern="100" dirty="0">
                        <a:effectLst/>
                        <a:latin typeface="Century"/>
                        <a:ea typeface="ＭＳ 明朝"/>
                        <a:cs typeface="Times New Roman"/>
                      </a:endParaRPr>
                    </a:p>
                  </a:txBody>
                  <a:tcPr marL="68580" marR="68580" marT="0" marB="0">
                    <a:solidFill>
                      <a:srgbClr val="0DF73A"/>
                    </a:solidFill>
                  </a:tcPr>
                </a:tc>
                <a:tc>
                  <a:txBody>
                    <a:bodyPr/>
                    <a:lstStyle/>
                    <a:p>
                      <a:pPr algn="ctr">
                        <a:spcAft>
                          <a:spcPts val="0"/>
                        </a:spcAft>
                      </a:pPr>
                      <a:r>
                        <a:rPr lang="en-US" sz="2000" kern="100" dirty="0">
                          <a:effectLst/>
                          <a:latin typeface="Century"/>
                          <a:ea typeface="ＭＳ 明朝"/>
                          <a:cs typeface="Times New Roman"/>
                        </a:rPr>
                        <a:t>(i+1</a:t>
                      </a:r>
                      <a:r>
                        <a:rPr lang="en-US" sz="2000" kern="100" dirty="0" smtClean="0">
                          <a:effectLst/>
                          <a:latin typeface="Century"/>
                          <a:ea typeface="ＭＳ 明朝"/>
                          <a:cs typeface="Times New Roman"/>
                        </a:rPr>
                        <a:t>, j</a:t>
                      </a:r>
                      <a:r>
                        <a:rPr lang="en-US" sz="2000" kern="100" dirty="0">
                          <a:effectLst/>
                          <a:latin typeface="Century"/>
                          <a:ea typeface="ＭＳ 明朝"/>
                          <a:cs typeface="Times New Roman"/>
                        </a:rPr>
                        <a:t>)</a:t>
                      </a:r>
                      <a:endParaRPr lang="ja-JP" sz="2000" kern="100" dirty="0">
                        <a:effectLst/>
                        <a:latin typeface="Century"/>
                        <a:ea typeface="ＭＳ 明朝"/>
                        <a:cs typeface="Times New Roman"/>
                      </a:endParaRPr>
                    </a:p>
                  </a:txBody>
                  <a:tcPr marL="68580" marR="68580" marT="0" marB="0"/>
                </a:tc>
              </a:tr>
              <a:tr h="483398">
                <a:tc>
                  <a:txBody>
                    <a:bodyPr/>
                    <a:lstStyle/>
                    <a:p>
                      <a:pPr algn="ctr">
                        <a:spcAft>
                          <a:spcPts val="0"/>
                        </a:spcAft>
                      </a:pPr>
                      <a:r>
                        <a:rPr lang="en-US" sz="2000" kern="100" dirty="0">
                          <a:effectLst/>
                          <a:latin typeface="Century"/>
                          <a:ea typeface="ＭＳ 明朝"/>
                          <a:cs typeface="Times New Roman"/>
                        </a:rPr>
                        <a:t>(i-1</a:t>
                      </a:r>
                      <a:r>
                        <a:rPr lang="en-US" sz="2000" kern="100" dirty="0" smtClean="0">
                          <a:effectLst/>
                          <a:latin typeface="Century"/>
                          <a:ea typeface="ＭＳ 明朝"/>
                          <a:cs typeface="Times New Roman"/>
                        </a:rPr>
                        <a:t>, j+1</a:t>
                      </a:r>
                      <a:r>
                        <a:rPr lang="en-US" sz="2000" kern="100" dirty="0">
                          <a:effectLst/>
                          <a:latin typeface="Century"/>
                          <a:ea typeface="ＭＳ 明朝"/>
                          <a:cs typeface="Times New Roman"/>
                        </a:rPr>
                        <a:t>)</a:t>
                      </a:r>
                      <a:endParaRPr lang="ja-JP" sz="2000" kern="100" dirty="0">
                        <a:effectLst/>
                        <a:latin typeface="Century"/>
                        <a:ea typeface="ＭＳ 明朝"/>
                        <a:cs typeface="Times New Roman"/>
                      </a:endParaRPr>
                    </a:p>
                  </a:txBody>
                  <a:tcPr marL="68580" marR="68580" marT="0" marB="0"/>
                </a:tc>
                <a:tc>
                  <a:txBody>
                    <a:bodyPr/>
                    <a:lstStyle/>
                    <a:p>
                      <a:pPr algn="ctr">
                        <a:spcAft>
                          <a:spcPts val="0"/>
                        </a:spcAft>
                      </a:pPr>
                      <a:r>
                        <a:rPr lang="en-US" sz="2000" kern="100" dirty="0">
                          <a:effectLst/>
                          <a:latin typeface="Century"/>
                          <a:ea typeface="ＭＳ 明朝"/>
                          <a:cs typeface="Times New Roman"/>
                        </a:rPr>
                        <a:t>(i</a:t>
                      </a:r>
                      <a:r>
                        <a:rPr lang="en-US" sz="2000" kern="100" dirty="0" smtClean="0">
                          <a:effectLst/>
                          <a:latin typeface="Century"/>
                          <a:ea typeface="ＭＳ 明朝"/>
                          <a:cs typeface="Times New Roman"/>
                        </a:rPr>
                        <a:t>, j+1</a:t>
                      </a:r>
                      <a:r>
                        <a:rPr lang="en-US" sz="2000" kern="100" dirty="0">
                          <a:effectLst/>
                          <a:latin typeface="Century"/>
                          <a:ea typeface="ＭＳ 明朝"/>
                          <a:cs typeface="Times New Roman"/>
                        </a:rPr>
                        <a:t>)</a:t>
                      </a:r>
                      <a:endParaRPr lang="ja-JP" sz="2000" kern="100" dirty="0">
                        <a:effectLst/>
                        <a:latin typeface="Century"/>
                        <a:ea typeface="ＭＳ 明朝"/>
                        <a:cs typeface="Times New Roman"/>
                      </a:endParaRPr>
                    </a:p>
                  </a:txBody>
                  <a:tcPr marL="68580" marR="68580" marT="0" marB="0"/>
                </a:tc>
                <a:tc>
                  <a:txBody>
                    <a:bodyPr/>
                    <a:lstStyle/>
                    <a:p>
                      <a:pPr algn="ctr">
                        <a:spcAft>
                          <a:spcPts val="0"/>
                        </a:spcAft>
                      </a:pPr>
                      <a:r>
                        <a:rPr lang="en-US" sz="2000" kern="100" dirty="0">
                          <a:effectLst/>
                          <a:latin typeface="Century"/>
                          <a:ea typeface="ＭＳ 明朝"/>
                          <a:cs typeface="Times New Roman"/>
                        </a:rPr>
                        <a:t>(i+1</a:t>
                      </a:r>
                      <a:r>
                        <a:rPr lang="en-US" sz="2000" kern="100" dirty="0" smtClean="0">
                          <a:effectLst/>
                          <a:latin typeface="Century"/>
                          <a:ea typeface="ＭＳ 明朝"/>
                          <a:cs typeface="Times New Roman"/>
                        </a:rPr>
                        <a:t>, j+1</a:t>
                      </a:r>
                      <a:r>
                        <a:rPr lang="en-US" sz="2000" kern="100" dirty="0">
                          <a:effectLst/>
                          <a:latin typeface="Century"/>
                          <a:ea typeface="ＭＳ 明朝"/>
                          <a:cs typeface="Times New Roman"/>
                        </a:rPr>
                        <a:t>)</a:t>
                      </a:r>
                      <a:endParaRPr lang="ja-JP" sz="2000" kern="100" dirty="0">
                        <a:effectLst/>
                        <a:latin typeface="Century"/>
                        <a:ea typeface="ＭＳ 明朝"/>
                        <a:cs typeface="Times New Roman"/>
                      </a:endParaRPr>
                    </a:p>
                  </a:txBody>
                  <a:tcPr marL="68580" marR="68580" marT="0" marB="0"/>
                </a:tc>
              </a:tr>
            </a:tbl>
          </a:graphicData>
        </a:graphic>
      </p:graphicFrame>
      <p:sp>
        <p:nvSpPr>
          <p:cNvPr id="13" name="角丸四角形吹き出し 12"/>
          <p:cNvSpPr/>
          <p:nvPr/>
        </p:nvSpPr>
        <p:spPr>
          <a:xfrm>
            <a:off x="5868144" y="4221088"/>
            <a:ext cx="2808312" cy="760730"/>
          </a:xfrm>
          <a:prstGeom prst="wedgeRoundRectCallout">
            <a:avLst>
              <a:gd name="adj1" fmla="val -26146"/>
              <a:gd name="adj2" fmla="val -161078"/>
              <a:gd name="adj3" fmla="val 16667"/>
            </a:avLst>
          </a:prstGeom>
          <a:blipFill>
            <a:blip r:embed="rId5" cstate="print"/>
            <a:tile tx="0" ty="0" sx="100000" sy="10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600" b="1" dirty="0" err="1" smtClean="0">
                <a:solidFill>
                  <a:schemeClr val="tx1"/>
                </a:solidFill>
              </a:rPr>
              <a:t>Sobel</a:t>
            </a:r>
            <a:r>
              <a:rPr kumimoji="1" lang="ja-JP" altLang="en-US" sz="2600" b="1" dirty="0" smtClean="0">
                <a:solidFill>
                  <a:schemeClr val="tx1"/>
                </a:solidFill>
              </a:rPr>
              <a:t>オペレータ</a:t>
            </a:r>
            <a:endParaRPr kumimoji="1" lang="ja-JP" altLang="en-US" sz="2600" b="1" dirty="0">
              <a:solidFill>
                <a:schemeClr val="tx1"/>
              </a:solidFill>
            </a:endParaRPr>
          </a:p>
        </p:txBody>
      </p:sp>
      <p:sp>
        <p:nvSpPr>
          <p:cNvPr id="17" name="角丸四角形吹き出し 16"/>
          <p:cNvSpPr/>
          <p:nvPr/>
        </p:nvSpPr>
        <p:spPr>
          <a:xfrm>
            <a:off x="683568" y="4238476"/>
            <a:ext cx="4248472" cy="743342"/>
          </a:xfrm>
          <a:prstGeom prst="wedgeRoundRectCallout">
            <a:avLst>
              <a:gd name="adj1" fmla="val -1427"/>
              <a:gd name="adj2" fmla="val -158904"/>
              <a:gd name="adj3" fmla="val 16667"/>
            </a:avLst>
          </a:prstGeom>
          <a:blipFill>
            <a:blip r:embed="rId5" cstate="print"/>
            <a:tile tx="0" ty="0" sx="100000" sy="10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600" b="1" dirty="0" smtClean="0">
                <a:solidFill>
                  <a:schemeClr val="tx1"/>
                </a:solidFill>
              </a:rPr>
              <a:t>注目画素、ピクセル単位</a:t>
            </a:r>
            <a:endParaRPr kumimoji="1" lang="ja-JP" altLang="en-US" sz="2600" b="1" dirty="0">
              <a:solidFill>
                <a:schemeClr val="tx1"/>
              </a:solidFill>
            </a:endParaRPr>
          </a:p>
        </p:txBody>
      </p:sp>
      <mc:AlternateContent xmlns:mc="http://schemas.openxmlformats.org/markup-compatibility/2006" xmlns:a14="http://schemas.microsoft.com/office/drawing/2010/main">
        <mc:Choice Requires="a14">
          <p:sp>
            <p:nvSpPr>
              <p:cNvPr id="12" name="AutoShape 150"/>
              <p:cNvSpPr>
                <a:spLocks noChangeArrowheads="1"/>
              </p:cNvSpPr>
              <p:nvPr/>
            </p:nvSpPr>
            <p:spPr bwMode="auto">
              <a:xfrm>
                <a:off x="2483768" y="5472608"/>
                <a:ext cx="3960440" cy="1052736"/>
              </a:xfrm>
              <a:prstGeom prst="roundRect">
                <a:avLst>
                  <a:gd name="adj" fmla="val 16667"/>
                </a:avLst>
              </a:prstGeom>
              <a:blipFill>
                <a:blip r:embed="rId6"/>
                <a:tile tx="0" ty="0" sx="100000" sy="100000" flip="none" algn="tl"/>
              </a:blipFill>
              <a:ln w="38100">
                <a:solidFill>
                  <a:srgbClr val="F2F2F2"/>
                </a:solidFill>
                <a:round/>
                <a:headEnd/>
                <a:tailEnd/>
              </a:ln>
              <a:effectLst>
                <a:outerShdw dist="28398" dir="3806097" algn="ctr" rotWithShape="0">
                  <a:srgbClr val="243F60">
                    <a:alpha val="50000"/>
                  </a:srgbClr>
                </a:outerShdw>
              </a:effectLst>
            </p:spPr>
            <p:txBody>
              <a:bodyPr rot="0" vert="horz" wrap="square" lIns="74295" tIns="8890" rIns="74295" bIns="8890" anchor="t" anchorCtr="0" upright="1">
                <a:noAutofit/>
              </a:bodyPr>
              <a:lstStyle/>
              <a:p>
                <a:pPr algn="just">
                  <a:spcAft>
                    <a:spcPts val="0"/>
                  </a:spcAft>
                </a:pPr>
                <a14:m>
                  <m:oMathPara xmlns:m="http://schemas.openxmlformats.org/officeDocument/2006/math">
                    <m:oMathParaPr>
                      <m:jc m:val="centerGroup"/>
                    </m:oMathParaPr>
                    <m:oMath xmlns:m="http://schemas.openxmlformats.org/officeDocument/2006/math">
                      <m:r>
                        <a:rPr lang="en-US" sz="2400" i="1" kern="100">
                          <a:effectLst/>
                          <a:latin typeface="Cambria Math"/>
                          <a:ea typeface="ＭＳ 明朝"/>
                          <a:cs typeface="Times New Roman"/>
                        </a:rPr>
                        <m:t>𝑝</m:t>
                      </m:r>
                      <m:r>
                        <a:rPr lang="en-US" sz="2400" i="1" kern="100">
                          <a:effectLst/>
                          <a:latin typeface="Cambria Math"/>
                          <a:ea typeface="ＭＳ 明朝"/>
                          <a:cs typeface="Times New Roman"/>
                        </a:rPr>
                        <m:t>=</m:t>
                      </m:r>
                      <m:rad>
                        <m:radPr>
                          <m:degHide m:val="on"/>
                          <m:ctrlPr>
                            <a:rPr lang="ja-JP" sz="2400" i="1" kern="100">
                              <a:effectLst/>
                              <a:latin typeface="Cambria Math"/>
                              <a:ea typeface="Cambria Math"/>
                              <a:cs typeface="Times New Roman"/>
                            </a:rPr>
                          </m:ctrlPr>
                        </m:radPr>
                        <m:deg/>
                        <m:e>
                          <m:sSup>
                            <m:sSupPr>
                              <m:ctrlPr>
                                <a:rPr lang="ja-JP" sz="2400" i="1" kern="100">
                                  <a:effectLst/>
                                  <a:latin typeface="Cambria Math"/>
                                  <a:ea typeface="Cambria Math"/>
                                  <a:cs typeface="Times New Roman"/>
                                </a:rPr>
                              </m:ctrlPr>
                            </m:sSupPr>
                            <m:e>
                              <m:r>
                                <a:rPr lang="en-US" sz="2400" i="1" kern="100">
                                  <a:effectLst/>
                                  <a:latin typeface="Cambria Math"/>
                                  <a:ea typeface="ＭＳ 明朝"/>
                                  <a:cs typeface="Times New Roman"/>
                                </a:rPr>
                                <m:t>(</m:t>
                              </m:r>
                              <m:r>
                                <a:rPr lang="en-US" sz="2400" i="1" kern="100">
                                  <a:effectLst/>
                                  <a:latin typeface="Cambria Math"/>
                                  <a:ea typeface="ＭＳ 明朝"/>
                                  <a:cs typeface="Times New Roman"/>
                                </a:rPr>
                                <m:t>𝑖</m:t>
                              </m:r>
                              <m:r>
                                <a:rPr lang="ja-JP" sz="2400" i="1" kern="100">
                                  <a:effectLst/>
                                  <a:latin typeface="Cambria Math"/>
                                  <a:ea typeface="ＭＳ 明朝"/>
                                  <a:cs typeface="Times New Roman"/>
                                </a:rPr>
                                <m:t>・</m:t>
                              </m:r>
                              <m:sSub>
                                <m:sSubPr>
                                  <m:ctrlPr>
                                    <a:rPr lang="ja-JP" sz="2400" i="1" kern="100">
                                      <a:effectLst/>
                                      <a:latin typeface="Cambria Math"/>
                                      <a:ea typeface="Cambria Math"/>
                                      <a:cs typeface="Times New Roman"/>
                                    </a:rPr>
                                  </m:ctrlPr>
                                </m:sSubPr>
                                <m:e>
                                  <m:r>
                                    <a:rPr lang="en-US" sz="2400" i="1" kern="100">
                                      <a:effectLst/>
                                      <a:latin typeface="Cambria Math"/>
                                      <a:ea typeface="ＭＳ 明朝"/>
                                      <a:cs typeface="Times New Roman"/>
                                    </a:rPr>
                                    <m:t>𝑆</m:t>
                                  </m:r>
                                </m:e>
                                <m:sub>
                                  <m:r>
                                    <a:rPr lang="en-US" sz="2400" i="1" kern="100">
                                      <a:effectLst/>
                                      <a:latin typeface="Cambria Math"/>
                                      <a:ea typeface="ＭＳ 明朝"/>
                                      <a:cs typeface="Times New Roman"/>
                                    </a:rPr>
                                    <m:t>𝑥</m:t>
                                  </m:r>
                                </m:sub>
                              </m:sSub>
                              <m:r>
                                <a:rPr lang="en-US" sz="2400" i="1" kern="100">
                                  <a:effectLst/>
                                  <a:latin typeface="Cambria Math"/>
                                  <a:ea typeface="ＭＳ 明朝"/>
                                  <a:cs typeface="Times New Roman"/>
                                </a:rPr>
                                <m:t>)</m:t>
                              </m:r>
                            </m:e>
                            <m:sup>
                              <m:r>
                                <a:rPr lang="en-US" sz="2400" i="1" kern="100">
                                  <a:effectLst/>
                                  <a:latin typeface="Cambria Math"/>
                                  <a:ea typeface="ＭＳ 明朝"/>
                                  <a:cs typeface="Times New Roman"/>
                                </a:rPr>
                                <m:t>2</m:t>
                              </m:r>
                            </m:sup>
                          </m:sSup>
                          <m:r>
                            <a:rPr lang="en-US" sz="2400" i="1" kern="100">
                              <a:effectLst/>
                              <a:latin typeface="Cambria Math"/>
                              <a:ea typeface="ＭＳ 明朝"/>
                              <a:cs typeface="Times New Roman"/>
                            </a:rPr>
                            <m:t>+</m:t>
                          </m:r>
                          <m:sSup>
                            <m:sSupPr>
                              <m:ctrlPr>
                                <a:rPr lang="ja-JP" sz="2400" i="1" kern="100">
                                  <a:effectLst/>
                                  <a:latin typeface="Cambria Math"/>
                                  <a:ea typeface="Cambria Math"/>
                                  <a:cs typeface="Times New Roman"/>
                                </a:rPr>
                              </m:ctrlPr>
                            </m:sSupPr>
                            <m:e>
                              <m:r>
                                <a:rPr lang="en-US" sz="2400" i="1" kern="100">
                                  <a:effectLst/>
                                  <a:latin typeface="Cambria Math"/>
                                  <a:ea typeface="ＭＳ 明朝"/>
                                  <a:cs typeface="Times New Roman"/>
                                </a:rPr>
                                <m:t>(</m:t>
                              </m:r>
                              <m:r>
                                <a:rPr lang="en-US" sz="2400" i="1" kern="100">
                                  <a:effectLst/>
                                  <a:latin typeface="Cambria Math"/>
                                  <a:ea typeface="ＭＳ 明朝"/>
                                  <a:cs typeface="Times New Roman"/>
                                </a:rPr>
                                <m:t>𝑗</m:t>
                              </m:r>
                              <m:r>
                                <a:rPr lang="ja-JP" sz="2400" i="1" kern="100">
                                  <a:effectLst/>
                                  <a:latin typeface="Cambria Math"/>
                                  <a:ea typeface="ＭＳ 明朝"/>
                                  <a:cs typeface="Times New Roman"/>
                                </a:rPr>
                                <m:t>・</m:t>
                              </m:r>
                              <m:sSub>
                                <m:sSubPr>
                                  <m:ctrlPr>
                                    <a:rPr lang="ja-JP" sz="2400" i="1" kern="100">
                                      <a:effectLst/>
                                      <a:latin typeface="Cambria Math"/>
                                      <a:ea typeface="Cambria Math"/>
                                      <a:cs typeface="Times New Roman"/>
                                    </a:rPr>
                                  </m:ctrlPr>
                                </m:sSubPr>
                                <m:e>
                                  <m:r>
                                    <a:rPr lang="en-US" sz="2400" i="1" kern="100">
                                      <a:effectLst/>
                                      <a:latin typeface="Cambria Math"/>
                                      <a:ea typeface="ＭＳ 明朝"/>
                                      <a:cs typeface="Times New Roman"/>
                                    </a:rPr>
                                    <m:t>𝑆</m:t>
                                  </m:r>
                                </m:e>
                                <m:sub>
                                  <m:r>
                                    <a:rPr lang="en-US" sz="2400" i="1" kern="100">
                                      <a:effectLst/>
                                      <a:latin typeface="Cambria Math"/>
                                      <a:ea typeface="ＭＳ 明朝"/>
                                      <a:cs typeface="Times New Roman"/>
                                    </a:rPr>
                                    <m:t>𝑦</m:t>
                                  </m:r>
                                </m:sub>
                              </m:sSub>
                              <m:r>
                                <a:rPr lang="en-US" sz="2400" i="1" kern="100">
                                  <a:effectLst/>
                                  <a:latin typeface="Cambria Math"/>
                                  <a:ea typeface="ＭＳ 明朝"/>
                                  <a:cs typeface="Times New Roman"/>
                                </a:rPr>
                                <m:t>)</m:t>
                              </m:r>
                            </m:e>
                            <m:sup>
                              <m:r>
                                <a:rPr lang="en-US" sz="2400" i="1" kern="100">
                                  <a:effectLst/>
                                  <a:latin typeface="Cambria Math"/>
                                  <a:ea typeface="ＭＳ 明朝"/>
                                  <a:cs typeface="Times New Roman"/>
                                </a:rPr>
                                <m:t>2</m:t>
                              </m:r>
                            </m:sup>
                          </m:sSup>
                        </m:e>
                      </m:rad>
                    </m:oMath>
                  </m:oMathPara>
                </a14:m>
                <a:endParaRPr lang="ja-JP" sz="2400" kern="100" dirty="0">
                  <a:effectLst/>
                  <a:latin typeface="Century"/>
                  <a:ea typeface="ＭＳ 明朝"/>
                  <a:cs typeface="Times New Roman"/>
                </a:endParaRPr>
              </a:p>
            </p:txBody>
          </p:sp>
        </mc:Choice>
        <mc:Fallback xmlns="">
          <p:sp>
            <p:nvSpPr>
              <p:cNvPr id="12" name="AutoShape 150"/>
              <p:cNvSpPr>
                <a:spLocks noRot="1" noChangeAspect="1" noMove="1" noResize="1" noEditPoints="1" noAdjustHandles="1" noChangeArrowheads="1" noChangeShapeType="1" noTextEdit="1"/>
              </p:cNvSpPr>
              <p:nvPr/>
            </p:nvSpPr>
            <p:spPr bwMode="auto">
              <a:xfrm>
                <a:off x="2483768" y="5472608"/>
                <a:ext cx="3960440" cy="1052736"/>
              </a:xfrm>
              <a:prstGeom prst="roundRect">
                <a:avLst>
                  <a:gd name="adj" fmla="val 16667"/>
                </a:avLst>
              </a:prstGeom>
              <a:blipFill rotWithShape="1">
                <a:blip r:embed="rId7" cstate="print"/>
                <a:stretch>
                  <a:fillRect/>
                </a:stretch>
              </a:blipFill>
              <a:ln w="38100">
                <a:solidFill>
                  <a:srgbClr val="F2F2F2"/>
                </a:solidFill>
                <a:round/>
                <a:headEnd/>
                <a:tailEnd/>
              </a:ln>
              <a:effectLst>
                <a:outerShdw dist="28398" dir="3806097" algn="ctr" rotWithShape="0">
                  <a:srgbClr val="243F60">
                    <a:alpha val="50000"/>
                  </a:srgbClr>
                </a:outerShdw>
              </a:effectLst>
            </p:spPr>
            <p:txBody>
              <a:bodyPr/>
              <a:lstStyle/>
              <a:p>
                <a:r>
                  <a:rPr lang="ja-JP" altLang="en-US">
                    <a:noFill/>
                  </a:rPr>
                  <a:t> </a:t>
                </a:r>
              </a:p>
            </p:txBody>
          </p:sp>
        </mc:Fallback>
      </mc:AlternateContent>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2489"/>
    </mc:Choice>
    <mc:Fallback xmlns="">
      <p:transition spd="slow" advTm="724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3554">
                                            <p:txEl>
                                              <p:pRg st="0" end="0"/>
                                            </p:txEl>
                                          </p:spTgt>
                                        </p:tgtEl>
                                      </p:cBhvr>
                                    </p:animEffect>
                                    <p:set>
                                      <p:cBhvr>
                                        <p:cTn id="7" dur="1" fill="hold">
                                          <p:stCondLst>
                                            <p:cond delay="499"/>
                                          </p:stCondLst>
                                        </p:cTn>
                                        <p:tgtEl>
                                          <p:spTgt spid="23554">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3554">
                                            <p:txEl>
                                              <p:pRg st="1" end="1"/>
                                            </p:txEl>
                                          </p:spTgt>
                                        </p:tgtEl>
                                      </p:cBhvr>
                                    </p:animEffect>
                                    <p:set>
                                      <p:cBhvr>
                                        <p:cTn id="10" dur="1" fill="hold">
                                          <p:stCondLst>
                                            <p:cond delay="499"/>
                                          </p:stCondLst>
                                        </p:cTn>
                                        <p:tgtEl>
                                          <p:spTgt spid="23554">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23554">
                                            <p:txEl>
                                              <p:pRg st="2" end="2"/>
                                            </p:txEl>
                                          </p:spTgt>
                                        </p:tgtEl>
                                      </p:cBhvr>
                                    </p:animEffect>
                                    <p:set>
                                      <p:cBhvr>
                                        <p:cTn id="13" dur="1" fill="hold">
                                          <p:stCondLst>
                                            <p:cond delay="499"/>
                                          </p:stCondLst>
                                        </p:cTn>
                                        <p:tgtEl>
                                          <p:spTgt spid="23554">
                                            <p:txEl>
                                              <p:pRg st="2" end="2"/>
                                            </p:txEl>
                                          </p:spTgt>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23554">
                                            <p:txEl>
                                              <p:pRg st="3" end="3"/>
                                            </p:txEl>
                                          </p:spTgt>
                                        </p:tgtEl>
                                      </p:cBhvr>
                                    </p:animEffect>
                                    <p:set>
                                      <p:cBhvr>
                                        <p:cTn id="16" dur="1" fill="hold">
                                          <p:stCondLst>
                                            <p:cond delay="499"/>
                                          </p:stCondLst>
                                        </p:cTn>
                                        <p:tgtEl>
                                          <p:spTgt spid="23554">
                                            <p:txEl>
                                              <p:pRg st="3" end="3"/>
                                            </p:txEl>
                                          </p:spTgt>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1000"/>
                            </p:stCondLst>
                            <p:childTnLst>
                              <p:par>
                                <p:cTn id="31" presetID="2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23554">
                                            <p:txEl>
                                              <p:pRg st="0" end="0"/>
                                            </p:txEl>
                                          </p:spTgt>
                                        </p:tgtEl>
                                      </p:cBhvr>
                                    </p:animEffect>
                                    <p:set>
                                      <p:cBhvr>
                                        <p:cTn id="38" dur="1" fill="hold">
                                          <p:stCondLst>
                                            <p:cond delay="499"/>
                                          </p:stCondLst>
                                        </p:cTn>
                                        <p:tgtEl>
                                          <p:spTgt spid="23554">
                                            <p:txEl>
                                              <p:pRg st="0" end="0"/>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23554">
                                            <p:txEl>
                                              <p:pRg st="1" end="1"/>
                                            </p:txEl>
                                          </p:spTgt>
                                        </p:tgtEl>
                                      </p:cBhvr>
                                    </p:animEffect>
                                    <p:set>
                                      <p:cBhvr>
                                        <p:cTn id="41" dur="1" fill="hold">
                                          <p:stCondLst>
                                            <p:cond delay="499"/>
                                          </p:stCondLst>
                                        </p:cTn>
                                        <p:tgtEl>
                                          <p:spTgt spid="23554">
                                            <p:txEl>
                                              <p:pRg st="1" end="1"/>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23554">
                                            <p:txEl>
                                              <p:pRg st="2" end="2"/>
                                            </p:txEl>
                                          </p:spTgt>
                                        </p:tgtEl>
                                      </p:cBhvr>
                                    </p:animEffect>
                                    <p:set>
                                      <p:cBhvr>
                                        <p:cTn id="44" dur="1" fill="hold">
                                          <p:stCondLst>
                                            <p:cond delay="499"/>
                                          </p:stCondLst>
                                        </p:cTn>
                                        <p:tgtEl>
                                          <p:spTgt spid="23554">
                                            <p:txEl>
                                              <p:pRg st="2" end="2"/>
                                            </p:txEl>
                                          </p:spTgt>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23554">
                                            <p:txEl>
                                              <p:pRg st="3" end="3"/>
                                            </p:txEl>
                                          </p:spTgt>
                                        </p:tgtEl>
                                      </p:cBhvr>
                                    </p:animEffect>
                                    <p:set>
                                      <p:cBhvr>
                                        <p:cTn id="47" dur="1" fill="hold">
                                          <p:stCondLst>
                                            <p:cond delay="499"/>
                                          </p:stCondLst>
                                        </p:cTn>
                                        <p:tgtEl>
                                          <p:spTgt spid="23554">
                                            <p:txEl>
                                              <p:pRg st="3" end="3"/>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9"/>
                                        </p:tgtEl>
                                      </p:cBhvr>
                                    </p:animEffect>
                                    <p:set>
                                      <p:cBhvr>
                                        <p:cTn id="52" dur="1" fill="hold">
                                          <p:stCondLst>
                                            <p:cond delay="499"/>
                                          </p:stCondLst>
                                        </p:cTn>
                                        <p:tgtEl>
                                          <p:spTgt spid="9"/>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1"/>
                                        </p:tgtEl>
                                      </p:cBhvr>
                                    </p:animEffect>
                                    <p:set>
                                      <p:cBhvr>
                                        <p:cTn id="55" dur="1" fill="hold">
                                          <p:stCondLst>
                                            <p:cond delay="499"/>
                                          </p:stCondLst>
                                        </p:cTn>
                                        <p:tgtEl>
                                          <p:spTgt spid="11"/>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13"/>
                                        </p:tgtEl>
                                      </p:cBhvr>
                                    </p:animEffect>
                                    <p:set>
                                      <p:cBhvr>
                                        <p:cTn id="58" dur="1" fill="hold">
                                          <p:stCondLst>
                                            <p:cond delay="499"/>
                                          </p:stCondLst>
                                        </p:cTn>
                                        <p:tgtEl>
                                          <p:spTgt spid="13"/>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17"/>
                                        </p:tgtEl>
                                      </p:cBhvr>
                                    </p:animEffect>
                                    <p:set>
                                      <p:cBhvr>
                                        <p:cTn id="61" dur="1" fill="hold">
                                          <p:stCondLst>
                                            <p:cond delay="499"/>
                                          </p:stCondLst>
                                        </p:cTn>
                                        <p:tgtEl>
                                          <p:spTgt spid="17"/>
                                        </p:tgtEl>
                                        <p:attrNameLst>
                                          <p:attrName>style.visibility</p:attrName>
                                        </p:attrNameLst>
                                      </p:cBhvr>
                                      <p:to>
                                        <p:strVal val="hidden"/>
                                      </p:to>
                                    </p:set>
                                  </p:childTnLst>
                                </p:cTn>
                              </p:par>
                              <p:par>
                                <p:cTn id="62" presetID="22" presetClass="exit" presetSubtype="4" fill="hold" grpId="1" nodeType="withEffect">
                                  <p:stCondLst>
                                    <p:cond delay="0"/>
                                  </p:stCondLst>
                                  <p:childTnLst>
                                    <p:animEffect transition="out" filter="wipe(down)">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grpId="2" nodeType="afterEffect">
                                  <p:stCondLst>
                                    <p:cond delay="0"/>
                                  </p:stCondLst>
                                  <p:childTnLst>
                                    <p:set>
                                      <p:cBhvr>
                                        <p:cTn id="67" dur="1" fill="hold">
                                          <p:stCondLst>
                                            <p:cond delay="0"/>
                                          </p:stCondLst>
                                        </p:cTn>
                                        <p:tgtEl>
                                          <p:spTgt spid="23554">
                                            <p:txEl>
                                              <p:pRg st="0" end="0"/>
                                            </p:txEl>
                                          </p:spTgt>
                                        </p:tgtEl>
                                        <p:attrNameLst>
                                          <p:attrName>style.visibility</p:attrName>
                                        </p:attrNameLst>
                                      </p:cBhvr>
                                      <p:to>
                                        <p:strVal val="visible"/>
                                      </p:to>
                                    </p:set>
                                    <p:animEffect transition="in" filter="fade">
                                      <p:cBhvr>
                                        <p:cTn id="68" dur="500"/>
                                        <p:tgtEl>
                                          <p:spTgt spid="23554">
                                            <p:txEl>
                                              <p:pRg st="0" end="0"/>
                                            </p:txEl>
                                          </p:spTgt>
                                        </p:tgtEl>
                                      </p:cBhvr>
                                    </p:animEffect>
                                  </p:childTnLst>
                                </p:cTn>
                              </p:par>
                              <p:par>
                                <p:cTn id="69" presetID="10" presetClass="entr" presetSubtype="0" fill="hold" grpId="2" nodeType="withEffect">
                                  <p:stCondLst>
                                    <p:cond delay="0"/>
                                  </p:stCondLst>
                                  <p:childTnLst>
                                    <p:set>
                                      <p:cBhvr>
                                        <p:cTn id="70" dur="1" fill="hold">
                                          <p:stCondLst>
                                            <p:cond delay="0"/>
                                          </p:stCondLst>
                                        </p:cTn>
                                        <p:tgtEl>
                                          <p:spTgt spid="23554">
                                            <p:txEl>
                                              <p:pRg st="1" end="1"/>
                                            </p:txEl>
                                          </p:spTgt>
                                        </p:tgtEl>
                                        <p:attrNameLst>
                                          <p:attrName>style.visibility</p:attrName>
                                        </p:attrNameLst>
                                      </p:cBhvr>
                                      <p:to>
                                        <p:strVal val="visible"/>
                                      </p:to>
                                    </p:set>
                                    <p:animEffect transition="in" filter="fade">
                                      <p:cBhvr>
                                        <p:cTn id="71" dur="500"/>
                                        <p:tgtEl>
                                          <p:spTgt spid="23554">
                                            <p:txEl>
                                              <p:pRg st="1" end="1"/>
                                            </p:txEl>
                                          </p:spTgt>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23554">
                                            <p:txEl>
                                              <p:pRg st="2" end="2"/>
                                            </p:txEl>
                                          </p:spTgt>
                                        </p:tgtEl>
                                        <p:attrNameLst>
                                          <p:attrName>style.visibility</p:attrName>
                                        </p:attrNameLst>
                                      </p:cBhvr>
                                      <p:to>
                                        <p:strVal val="visible"/>
                                      </p:to>
                                    </p:set>
                                    <p:animEffect transition="in" filter="fade">
                                      <p:cBhvr>
                                        <p:cTn id="74" dur="500"/>
                                        <p:tgtEl>
                                          <p:spTgt spid="23554">
                                            <p:txEl>
                                              <p:pRg st="2" end="2"/>
                                            </p:txEl>
                                          </p:spTgt>
                                        </p:tgtEl>
                                      </p:cBhvr>
                                    </p:animEffect>
                                  </p:childTnLst>
                                </p:cTn>
                              </p:par>
                              <p:par>
                                <p:cTn id="75" presetID="10" presetClass="entr" presetSubtype="0" fill="hold" grpId="2" nodeType="withEffect">
                                  <p:stCondLst>
                                    <p:cond delay="0"/>
                                  </p:stCondLst>
                                  <p:childTnLst>
                                    <p:set>
                                      <p:cBhvr>
                                        <p:cTn id="76" dur="1" fill="hold">
                                          <p:stCondLst>
                                            <p:cond delay="0"/>
                                          </p:stCondLst>
                                        </p:cTn>
                                        <p:tgtEl>
                                          <p:spTgt spid="23554">
                                            <p:txEl>
                                              <p:pRg st="3" end="3"/>
                                            </p:txEl>
                                          </p:spTgt>
                                        </p:tgtEl>
                                        <p:attrNameLst>
                                          <p:attrName>style.visibility</p:attrName>
                                        </p:attrNameLst>
                                      </p:cBhvr>
                                      <p:to>
                                        <p:strVal val="visible"/>
                                      </p:to>
                                    </p:set>
                                    <p:animEffect transition="in" filter="fade">
                                      <p:cBhvr>
                                        <p:cTn id="77" dur="500"/>
                                        <p:tgtEl>
                                          <p:spTgt spid="23554">
                                            <p:txEl>
                                              <p:pRg st="3" end="3"/>
                                            </p:txEl>
                                          </p:spTgt>
                                        </p:tgtEl>
                                      </p:cBhvr>
                                    </p:animEffect>
                                  </p:childTnLst>
                                </p:cTn>
                              </p:par>
                              <p:par>
                                <p:cTn id="78" presetID="10" presetClass="entr" presetSubtype="0" fill="hold" nodeType="withEffect">
                                  <p:stCondLst>
                                    <p:cond delay="0"/>
                                  </p:stCondLst>
                                  <p:childTnLst>
                                    <p:set>
                                      <p:cBhvr>
                                        <p:cTn id="79" dur="1" fill="hold">
                                          <p:stCondLst>
                                            <p:cond delay="0"/>
                                          </p:stCondLst>
                                        </p:cTn>
                                        <p:tgtEl>
                                          <p:spTgt spid="3074"/>
                                        </p:tgtEl>
                                        <p:attrNameLst>
                                          <p:attrName>style.visibility</p:attrName>
                                        </p:attrNameLst>
                                      </p:cBhvr>
                                      <p:to>
                                        <p:strVal val="visible"/>
                                      </p:to>
                                    </p:set>
                                    <p:animEffect transition="in" filter="fade">
                                      <p:cBhvr>
                                        <p:cTn id="8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uiExpand="1" build="p"/>
      <p:bldP spid="23554" grpId="1" uiExpand="1" build="p"/>
      <p:bldP spid="23554" grpId="2" uiExpand="1" build="p"/>
      <p:bldP spid="13" grpId="0" animBg="1"/>
      <p:bldP spid="13" grpId="1" animBg="1"/>
      <p:bldP spid="17" grpId="0" animBg="1"/>
      <p:bldP spid="17" grpId="1" animBg="1"/>
      <p:bldP spid="12" grpId="0" animBg="1"/>
      <p:bldP spid="12"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C:\images\Triangles\png\pic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1989138"/>
            <a:ext cx="25923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7" descr="C:\atad\Research\Bachelor_Thesis\images\EdgeDetection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46438" y="1966913"/>
            <a:ext cx="2620962"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角丸四角形 5"/>
          <p:cNvSpPr/>
          <p:nvPr/>
        </p:nvSpPr>
        <p:spPr>
          <a:xfrm>
            <a:off x="947738" y="571500"/>
            <a:ext cx="5529262" cy="571500"/>
          </a:xfrm>
          <a:prstGeom prst="roundRect">
            <a:avLst/>
          </a:prstGeom>
          <a:gradFill>
            <a:gsLst>
              <a:gs pos="0">
                <a:schemeClr val="accent2">
                  <a:lumMod val="40000"/>
                  <a:lumOff val="60000"/>
                </a:schemeClr>
              </a:gs>
              <a:gs pos="25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2400" b="1">
                <a:solidFill>
                  <a:srgbClr val="FFFFFF"/>
                </a:solidFill>
              </a:rPr>
              <a:t>2</a:t>
            </a:r>
            <a:r>
              <a:rPr lang="ja-JP" altLang="en-US" sz="2400" b="1">
                <a:solidFill>
                  <a:srgbClr val="FFFFFF"/>
                </a:solidFill>
              </a:rPr>
              <a:t>値画像における輪郭検出</a:t>
            </a:r>
          </a:p>
        </p:txBody>
      </p:sp>
      <p:sp>
        <p:nvSpPr>
          <p:cNvPr id="7" name="1 つの角を丸めた四角形 6"/>
          <p:cNvSpPr/>
          <p:nvPr/>
        </p:nvSpPr>
        <p:spPr>
          <a:xfrm>
            <a:off x="376238" y="571500"/>
            <a:ext cx="928687"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dirty="0">
                <a:solidFill>
                  <a:srgbClr val="000000"/>
                </a:solidFill>
              </a:rPr>
              <a:t>2</a:t>
            </a:r>
            <a:endParaRPr lang="ja-JP" altLang="en-US" sz="2800" dirty="0">
              <a:solidFill>
                <a:srgbClr val="000000"/>
              </a:solidFill>
            </a:endParaRPr>
          </a:p>
        </p:txBody>
      </p:sp>
      <p:pic>
        <p:nvPicPr>
          <p:cNvPr id="16390" name="Picture 2" descr="C:\atad\Research\Bachelor_Thesis\images\canny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70625" y="1966913"/>
            <a:ext cx="2622550"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3" descr="C:\atad\Research\Bachelor_Thesis\images\IMG_0930resize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0825" y="4235450"/>
            <a:ext cx="188912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4" descr="C:\atad\Research\Bachelor_Thesis\images\EdgeDetectio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46438" y="4221163"/>
            <a:ext cx="1889125"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5" descr="C:\atad\Research\Bachelor_Thesis\images\cann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70625" y="4221163"/>
            <a:ext cx="18938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テキスト ボックス 7"/>
          <p:cNvSpPr txBox="1">
            <a:spLocks noChangeArrowheads="1"/>
          </p:cNvSpPr>
          <p:nvPr/>
        </p:nvSpPr>
        <p:spPr bwMode="auto">
          <a:xfrm>
            <a:off x="250825" y="1484784"/>
            <a:ext cx="180089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sz="2500" dirty="0"/>
              <a:t>元画像</a:t>
            </a:r>
          </a:p>
        </p:txBody>
      </p:sp>
      <p:sp>
        <p:nvSpPr>
          <p:cNvPr id="16395" name="テキスト ボックス 12"/>
          <p:cNvSpPr txBox="1">
            <a:spLocks noChangeArrowheads="1"/>
          </p:cNvSpPr>
          <p:nvPr/>
        </p:nvSpPr>
        <p:spPr bwMode="auto">
          <a:xfrm>
            <a:off x="3246438" y="1484784"/>
            <a:ext cx="161359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sz="2500" dirty="0"/>
              <a:t>輪郭検出</a:t>
            </a:r>
          </a:p>
        </p:txBody>
      </p:sp>
      <p:sp>
        <p:nvSpPr>
          <p:cNvPr id="16396" name="テキスト ボックス 13"/>
          <p:cNvSpPr txBox="1">
            <a:spLocks noChangeArrowheads="1"/>
          </p:cNvSpPr>
          <p:nvPr/>
        </p:nvSpPr>
        <p:spPr bwMode="auto">
          <a:xfrm>
            <a:off x="6270625" y="1484784"/>
            <a:ext cx="1249363"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sz="2500" dirty="0"/>
              <a:t>細線化</a:t>
            </a:r>
          </a:p>
        </p:txBody>
      </p:sp>
    </p:spTree>
  </p:cSld>
  <p:clrMapOvr>
    <a:masterClrMapping/>
  </p:clrMapOvr>
  <mc:AlternateContent xmlns:mc="http://schemas.openxmlformats.org/markup-compatibility/2006" xmlns:p14="http://schemas.microsoft.com/office/powerpoint/2010/main">
    <mc:Choice Requires="p14">
      <p:transition spd="slow" p14:dur="2000" advTm="28568"/>
    </mc:Choice>
    <mc:Fallback xmlns="">
      <p:transition spd="slow" advTm="28568"/>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コンテンツ プレースホルダ 2"/>
          <p:cNvSpPr>
            <a:spLocks noGrp="1"/>
          </p:cNvSpPr>
          <p:nvPr>
            <p:ph idx="4294967295"/>
          </p:nvPr>
        </p:nvSpPr>
        <p:spPr>
          <a:xfrm>
            <a:off x="457200" y="1500188"/>
            <a:ext cx="8579296" cy="1784796"/>
          </a:xfrm>
        </p:spPr>
        <p:txBody>
          <a:bodyPr/>
          <a:lstStyle/>
          <a:p>
            <a:r>
              <a:rPr lang="en-US" altLang="ja-JP" sz="2800" b="1" dirty="0" smtClean="0"/>
              <a:t>Check Contour Convexity</a:t>
            </a:r>
          </a:p>
          <a:p>
            <a:pPr lvl="1">
              <a:buFont typeface="Wingdings" pitchFamily="2" charset="2"/>
              <a:buChar char="p"/>
            </a:pPr>
            <a:r>
              <a:rPr lang="ja-JP" altLang="en-US" sz="2500" dirty="0" smtClean="0"/>
              <a:t>輪郭が凸かどうかを調べる</a:t>
            </a:r>
            <a:endParaRPr lang="en-US" altLang="ja-JP" sz="2500" dirty="0" smtClean="0"/>
          </a:p>
          <a:p>
            <a:pPr lvl="1">
              <a:buFont typeface="Wingdings" pitchFamily="2" charset="2"/>
              <a:buChar char="p"/>
            </a:pPr>
            <a:r>
              <a:rPr lang="ja-JP" altLang="ja-JP" sz="2400" dirty="0"/>
              <a:t>途中で線が切れたり、他の線と重ねたり、凸凹な形を持つ線をスキップする</a:t>
            </a:r>
            <a:endParaRPr lang="ja-JP" altLang="en-US" sz="2500" dirty="0" smtClean="0"/>
          </a:p>
        </p:txBody>
      </p:sp>
      <p:sp>
        <p:nvSpPr>
          <p:cNvPr id="4" name="角丸四角形 3"/>
          <p:cNvSpPr/>
          <p:nvPr/>
        </p:nvSpPr>
        <p:spPr>
          <a:xfrm>
            <a:off x="1076325" y="571500"/>
            <a:ext cx="5400675" cy="571500"/>
          </a:xfrm>
          <a:prstGeom prst="roundRect">
            <a:avLst/>
          </a:prstGeom>
          <a:gradFill>
            <a:gsLst>
              <a:gs pos="0">
                <a:schemeClr val="accent2">
                  <a:lumMod val="40000"/>
                  <a:lumOff val="60000"/>
                </a:schemeClr>
              </a:gs>
              <a:gs pos="23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輪郭凸状の検査</a:t>
            </a:r>
          </a:p>
        </p:txBody>
      </p:sp>
      <p:sp>
        <p:nvSpPr>
          <p:cNvPr id="5" name="1 つの角を丸めた四角形 4"/>
          <p:cNvSpPr/>
          <p:nvPr/>
        </p:nvSpPr>
        <p:spPr>
          <a:xfrm>
            <a:off x="376238" y="571500"/>
            <a:ext cx="928687"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a:solidFill>
                  <a:srgbClr val="000000"/>
                </a:solidFill>
              </a:rPr>
              <a:t>3</a:t>
            </a:r>
          </a:p>
        </p:txBody>
      </p:sp>
      <p:pic>
        <p:nvPicPr>
          <p:cNvPr id="17413" name="Picture 5" descr="C:\atad\Research\Bachelor_Thesis\images\cann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1" y="3284984"/>
            <a:ext cx="2880320" cy="331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2" descr="C:\atad\Research\Bachelor_Thesis\images\canny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2850" y="4077072"/>
            <a:ext cx="2622550"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右矢印 9"/>
          <p:cNvSpPr/>
          <p:nvPr/>
        </p:nvSpPr>
        <p:spPr>
          <a:xfrm>
            <a:off x="684213" y="4365798"/>
            <a:ext cx="863600" cy="287338"/>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 name="円/楕円 11"/>
          <p:cNvSpPr/>
          <p:nvPr/>
        </p:nvSpPr>
        <p:spPr>
          <a:xfrm>
            <a:off x="5292080" y="3573016"/>
            <a:ext cx="504057" cy="576064"/>
          </a:xfrm>
          <a:prstGeom prst="ellipse">
            <a:avLst/>
          </a:prstGeom>
          <a:solidFill>
            <a:schemeClr val="bg1">
              <a:alpha val="0"/>
            </a:schemeClr>
          </a:solidFill>
          <a:ln w="31750">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楕円 12"/>
          <p:cNvSpPr/>
          <p:nvPr/>
        </p:nvSpPr>
        <p:spPr>
          <a:xfrm>
            <a:off x="5868145" y="3284984"/>
            <a:ext cx="864095" cy="504056"/>
          </a:xfrm>
          <a:prstGeom prst="ellipse">
            <a:avLst/>
          </a:prstGeom>
          <a:solidFill>
            <a:schemeClr val="bg1">
              <a:alpha val="0"/>
            </a:schemeClr>
          </a:solidFill>
          <a:ln w="31750">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円/楕円 13"/>
          <p:cNvSpPr/>
          <p:nvPr/>
        </p:nvSpPr>
        <p:spPr>
          <a:xfrm>
            <a:off x="7020272" y="3513956"/>
            <a:ext cx="720080" cy="1139180"/>
          </a:xfrm>
          <a:prstGeom prst="ellipse">
            <a:avLst/>
          </a:prstGeom>
          <a:solidFill>
            <a:schemeClr val="bg1">
              <a:alpha val="0"/>
            </a:schemeClr>
          </a:solidFill>
          <a:ln w="31750">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53715"/>
    </mc:Choice>
    <mc:Fallback xmlns="">
      <p:transition spd="slow" advTm="537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fade">
                                      <p:cBhvr>
                                        <p:cTn id="7" dur="500"/>
                                        <p:tgtEl>
                                          <p:spTgt spid="17415"/>
                                        </p:tgtEl>
                                      </p:cBhvr>
                                    </p:animEffect>
                                  </p:childTnLst>
                                </p:cTn>
                              </p:par>
                              <p:par>
                                <p:cTn id="8" presetID="10" presetClass="entr" presetSubtype="0" fill="hold" nodeType="withEffect">
                                  <p:stCondLst>
                                    <p:cond delay="0"/>
                                  </p:stCondLst>
                                  <p:childTnLst>
                                    <p:set>
                                      <p:cBhvr>
                                        <p:cTn id="9" dur="1" fill="hold">
                                          <p:stCondLst>
                                            <p:cond delay="0"/>
                                          </p:stCondLst>
                                        </p:cTn>
                                        <p:tgtEl>
                                          <p:spTgt spid="17413"/>
                                        </p:tgtEl>
                                        <p:attrNameLst>
                                          <p:attrName>style.visibility</p:attrName>
                                        </p:attrNameLst>
                                      </p:cBhvr>
                                      <p:to>
                                        <p:strVal val="visible"/>
                                      </p:to>
                                    </p:set>
                                    <p:animEffect transition="in" filter="fade">
                                      <p:cBhvr>
                                        <p:cTn id="10" dur="500"/>
                                        <p:tgtEl>
                                          <p:spTgt spid="1741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コンテンツ プレースホルダ 2"/>
          <p:cNvSpPr>
            <a:spLocks noGrp="1"/>
          </p:cNvSpPr>
          <p:nvPr>
            <p:ph idx="1"/>
          </p:nvPr>
        </p:nvSpPr>
        <p:spPr>
          <a:xfrm>
            <a:off x="457200" y="1500188"/>
            <a:ext cx="8229600" cy="1712912"/>
          </a:xfrm>
        </p:spPr>
        <p:txBody>
          <a:bodyPr/>
          <a:lstStyle/>
          <a:p>
            <a:pPr>
              <a:buFont typeface="Wingdings" pitchFamily="-110" charset="2"/>
              <a:buChar char="u"/>
              <a:defRPr/>
            </a:pPr>
            <a:r>
              <a:rPr lang="en-US" altLang="ja-JP" sz="2800" b="1" dirty="0" smtClean="0"/>
              <a:t>4.1</a:t>
            </a:r>
            <a:r>
              <a:rPr lang="ja-JP" altLang="en-US" sz="2800" b="1" dirty="0" smtClean="0"/>
              <a:t>  </a:t>
            </a:r>
            <a:r>
              <a:rPr lang="en-US" altLang="ja-JP" sz="2800" b="1" dirty="0" smtClean="0"/>
              <a:t>Find Contours </a:t>
            </a:r>
          </a:p>
          <a:p>
            <a:pPr lvl="1">
              <a:buFont typeface="Wingdings" pitchFamily="2" charset="2"/>
              <a:buChar char="p"/>
              <a:defRPr/>
            </a:pPr>
            <a:r>
              <a:rPr lang="ja-JP" altLang="en-US" sz="2400" dirty="0" smtClean="0"/>
              <a:t>連結成分を持つ輪郭を抽出し、リストに追加</a:t>
            </a:r>
            <a:endParaRPr lang="en-US" altLang="ja-JP" sz="2400" dirty="0"/>
          </a:p>
          <a:p>
            <a:pPr lvl="1">
              <a:buFont typeface="Wingdings" pitchFamily="2" charset="2"/>
              <a:buChar char="p"/>
              <a:defRPr/>
            </a:pPr>
            <a:r>
              <a:rPr lang="ja-JP" altLang="en-US" sz="2400" dirty="0" smtClean="0"/>
              <a:t>水平・垂直・斜めの線分を圧縮</a:t>
            </a:r>
            <a:endParaRPr lang="en-US" altLang="ja-JP" sz="2400" dirty="0" smtClean="0"/>
          </a:p>
          <a:p>
            <a:pPr lvl="1">
              <a:buFont typeface="Wingdings" pitchFamily="2" charset="2"/>
              <a:buChar char="p"/>
              <a:defRPr/>
            </a:pPr>
            <a:r>
              <a:rPr lang="ja-JP" altLang="en-US" sz="2400" dirty="0" smtClean="0"/>
              <a:t>それぞれの端点のみを残す</a:t>
            </a:r>
            <a:endParaRPr lang="en-US" altLang="ja-JP" sz="2400" dirty="0" smtClean="0"/>
          </a:p>
          <a:p>
            <a:pPr marL="0" indent="0">
              <a:buFont typeface="Wingdings" pitchFamily="-110" charset="2"/>
              <a:buNone/>
              <a:defRPr/>
            </a:pPr>
            <a:endParaRPr lang="en-US" altLang="ja-JP" sz="2000" i="1" dirty="0" smtClean="0"/>
          </a:p>
          <a:p>
            <a:pPr marL="0" indent="0">
              <a:buFont typeface="Wingdings" pitchFamily="-110" charset="2"/>
              <a:buNone/>
              <a:defRPr/>
            </a:pPr>
            <a:endParaRPr lang="ja-JP" altLang="en-US" sz="2000" dirty="0" smtClean="0"/>
          </a:p>
        </p:txBody>
      </p:sp>
      <p:sp>
        <p:nvSpPr>
          <p:cNvPr id="6" name="角丸四角形 5"/>
          <p:cNvSpPr/>
          <p:nvPr/>
        </p:nvSpPr>
        <p:spPr>
          <a:xfrm>
            <a:off x="1019175" y="571500"/>
            <a:ext cx="5457825" cy="571500"/>
          </a:xfrm>
          <a:prstGeom prst="roundRect">
            <a:avLst/>
          </a:prstGeom>
          <a:gradFill>
            <a:gsLst>
              <a:gs pos="0">
                <a:schemeClr val="accent2">
                  <a:lumMod val="40000"/>
                  <a:lumOff val="60000"/>
                </a:schemeClr>
              </a:gs>
              <a:gs pos="25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多角形の近似処理</a:t>
            </a:r>
          </a:p>
        </p:txBody>
      </p:sp>
      <p:sp>
        <p:nvSpPr>
          <p:cNvPr id="7" name="1 つの角を丸めた四角形 6"/>
          <p:cNvSpPr/>
          <p:nvPr/>
        </p:nvSpPr>
        <p:spPr>
          <a:xfrm>
            <a:off x="376238" y="571500"/>
            <a:ext cx="928687"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a:solidFill>
                  <a:srgbClr val="000000"/>
                </a:solidFill>
              </a:rPr>
              <a:t>4</a:t>
            </a:r>
          </a:p>
        </p:txBody>
      </p:sp>
      <p:pic>
        <p:nvPicPr>
          <p:cNvPr id="5" name="Picture 2" descr="C:\atad\Research\Bachelor_Thesis\images\canny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388" y="3695700"/>
            <a:ext cx="1757362"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a:xfrm>
            <a:off x="1187450" y="3708400"/>
            <a:ext cx="749300" cy="719138"/>
          </a:xfrm>
          <a:prstGeom prst="rect">
            <a:avLst/>
          </a:prstGeom>
          <a:solidFill>
            <a:schemeClr val="accent1">
              <a:tint val="100000"/>
              <a:alpha val="0"/>
            </a:schemeClr>
          </a:solidFill>
          <a:ln w="38100" cmpd="sng">
            <a:solidFill>
              <a:srgbClr val="0DF7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2" name="Picture 5" descr="C:\atad\Research\Bachelor_Thesis\images\canny3_triang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1775" y="3656013"/>
            <a:ext cx="1435100"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右矢印 8"/>
          <p:cNvSpPr/>
          <p:nvPr/>
        </p:nvSpPr>
        <p:spPr>
          <a:xfrm>
            <a:off x="2051050" y="3924300"/>
            <a:ext cx="504825" cy="2873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右矢印 13"/>
          <p:cNvSpPr/>
          <p:nvPr/>
        </p:nvSpPr>
        <p:spPr>
          <a:xfrm>
            <a:off x="4427538" y="3924300"/>
            <a:ext cx="504825" cy="28733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5" name="Picture 5" descr="C:\atad\Research\Bachelor_Thesis\images\canny3_triang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4463" y="3635375"/>
            <a:ext cx="14351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線コネクタ 12"/>
          <p:cNvCxnSpPr/>
          <p:nvPr/>
        </p:nvCxnSpPr>
        <p:spPr>
          <a:xfrm flipH="1">
            <a:off x="5508625" y="3924300"/>
            <a:ext cx="468313" cy="7366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flipV="1">
            <a:off x="5508625" y="4660900"/>
            <a:ext cx="935038" cy="1270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5976938" y="3924300"/>
            <a:ext cx="466725" cy="8636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flipH="1">
            <a:off x="5326063" y="3851275"/>
            <a:ext cx="541337" cy="873125"/>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flipV="1">
            <a:off x="5364163" y="4802188"/>
            <a:ext cx="1223962" cy="1270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6084888" y="3851275"/>
            <a:ext cx="503237" cy="936625"/>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pic>
        <p:nvPicPr>
          <p:cNvPr id="17425" name="Picture 6" descr="C:\Users\ohtalab\AppData\Local\Microsoft\Windows\Temporary Internet Files\Content.IE5\GE3OAYE2\MC9003797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388" y="3500438"/>
            <a:ext cx="208915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6" name="Picture 6" descr="C:\Users\ohtalab\AppData\Local\Microsoft\Windows\Temporary Internet Files\Content.IE5\GE3OAYE2\MC9003797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0800" y="5462588"/>
            <a:ext cx="163036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a:spLocks noChangeArrowheads="1"/>
          </p:cNvSpPr>
          <p:nvPr/>
        </p:nvSpPr>
        <p:spPr bwMode="auto">
          <a:xfrm rot="1508884">
            <a:off x="7278688" y="4449763"/>
            <a:ext cx="758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a:t>リスト</a:t>
            </a:r>
          </a:p>
        </p:txBody>
      </p:sp>
      <p:cxnSp>
        <p:nvCxnSpPr>
          <p:cNvPr id="23" name="直線コネクタ 22"/>
          <p:cNvCxnSpPr/>
          <p:nvPr/>
        </p:nvCxnSpPr>
        <p:spPr>
          <a:xfrm flipH="1">
            <a:off x="395288" y="5678488"/>
            <a:ext cx="468312" cy="7366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flipV="1">
            <a:off x="395288" y="6470650"/>
            <a:ext cx="935037" cy="1270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935038" y="5678488"/>
            <a:ext cx="468312" cy="8636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3203575" y="5661025"/>
            <a:ext cx="468313" cy="863600"/>
          </a:xfrm>
          <a:prstGeom prst="line">
            <a:avLst/>
          </a:prstGeom>
          <a:ln w="31750">
            <a:solidFill>
              <a:srgbClr val="3004AC"/>
            </a:solidFill>
          </a:ln>
        </p:spPr>
        <p:style>
          <a:lnRef idx="1">
            <a:schemeClr val="accent1"/>
          </a:lnRef>
          <a:fillRef idx="0">
            <a:schemeClr val="accent1"/>
          </a:fillRef>
          <a:effectRef idx="0">
            <a:schemeClr val="accent1"/>
          </a:effectRef>
          <a:fontRef idx="minor">
            <a:schemeClr val="tx1"/>
          </a:fontRef>
        </p:style>
      </p:cxnSp>
      <p:sp>
        <p:nvSpPr>
          <p:cNvPr id="10" name="角丸四角形 9"/>
          <p:cNvSpPr/>
          <p:nvPr/>
        </p:nvSpPr>
        <p:spPr>
          <a:xfrm>
            <a:off x="5511800" y="5922963"/>
            <a:ext cx="3164656" cy="547687"/>
          </a:xfrm>
          <a:prstGeom prst="roundRect">
            <a:avLst/>
          </a:prstGeom>
          <a:gradFill>
            <a:gsLst>
              <a:gs pos="0">
                <a:schemeClr val="bg2">
                  <a:lumMod val="75000"/>
                </a:schemeClr>
              </a:gs>
              <a:gs pos="34000">
                <a:schemeClr val="bg2">
                  <a:lumMod val="50000"/>
                </a:schemeClr>
              </a:gs>
              <a:gs pos="100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テキスト ボックス 31"/>
          <p:cNvSpPr txBox="1">
            <a:spLocks noChangeArrowheads="1"/>
          </p:cNvSpPr>
          <p:nvPr/>
        </p:nvSpPr>
        <p:spPr bwMode="auto">
          <a:xfrm>
            <a:off x="5655816" y="5940425"/>
            <a:ext cx="3092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algn="ctr" eaLnBrk="1" hangingPunct="1"/>
            <a:r>
              <a:rPr lang="ja-JP" altLang="en-US" sz="2400" dirty="0">
                <a:solidFill>
                  <a:schemeClr val="bg1"/>
                </a:solidFill>
              </a:rPr>
              <a:t>両端の座標をゲット！</a:t>
            </a:r>
          </a:p>
        </p:txBody>
      </p:sp>
      <p:sp>
        <p:nvSpPr>
          <p:cNvPr id="11" name="テキスト ボックス 10"/>
          <p:cNvSpPr txBox="1">
            <a:spLocks noChangeArrowheads="1"/>
          </p:cNvSpPr>
          <p:nvPr/>
        </p:nvSpPr>
        <p:spPr bwMode="auto">
          <a:xfrm>
            <a:off x="4624388" y="5373688"/>
            <a:ext cx="739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en-US" altLang="ja-JP" sz="1400"/>
              <a:t>(x,y)</a:t>
            </a:r>
            <a:endParaRPr lang="ja-JP" altLang="en-US" sz="1400"/>
          </a:p>
        </p:txBody>
      </p:sp>
      <p:sp>
        <p:nvSpPr>
          <p:cNvPr id="34" name="テキスト ボックス 33"/>
          <p:cNvSpPr txBox="1">
            <a:spLocks noChangeArrowheads="1"/>
          </p:cNvSpPr>
          <p:nvPr/>
        </p:nvSpPr>
        <p:spPr bwMode="auto">
          <a:xfrm>
            <a:off x="5076825" y="6453188"/>
            <a:ext cx="739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en-US" altLang="ja-JP" sz="1400"/>
              <a:t>(x,y)</a:t>
            </a:r>
            <a:endParaRPr lang="ja-JP" altLang="en-US" sz="140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2785"/>
    </mc:Choice>
    <mc:Fallback xmlns="">
      <p:transition spd="slow" advTm="22785"/>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nodeType="with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nodeType="withGroup">
                            <p:stCondLst>
                              <p:cond delay="500"/>
                            </p:stCondLst>
                            <p:childTnLst>
                              <p:par>
                                <p:cTn id="18" presetID="16" presetClass="entr" presetSubtype="21"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par>
                          <p:cTn id="26" fill="hold" nodeType="withGroup">
                            <p:stCondLst>
                              <p:cond delay="500"/>
                            </p:stCondLst>
                            <p:childTnLst>
                              <p:par>
                                <p:cTn id="27" presetID="16" presetClass="entr" presetSubtype="2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par>
                          <p:cTn id="35" fill="hold" nodeType="withGroup">
                            <p:stCondLst>
                              <p:cond delay="500"/>
                            </p:stCondLst>
                            <p:childTnLst>
                              <p:par>
                                <p:cTn id="36" presetID="2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childTnLst>
                          </p:cTn>
                        </p:par>
                        <p:par>
                          <p:cTn id="39" fill="hold" nodeType="withGroup">
                            <p:stCondLst>
                              <p:cond delay="1000"/>
                            </p:stCondLst>
                            <p:childTnLst>
                              <p:par>
                                <p:cTn id="40" presetID="14" presetClass="entr" presetSubtype="1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randombar(horizontal)">
                                      <p:cBhvr>
                                        <p:cTn id="42" dur="500"/>
                                        <p:tgtEl>
                                          <p:spTgt spid="19"/>
                                        </p:tgtEl>
                                      </p:cBhvr>
                                    </p:animEffect>
                                  </p:childTnLst>
                                </p:cTn>
                              </p:par>
                            </p:childTnLst>
                          </p:cTn>
                        </p:par>
                        <p:par>
                          <p:cTn id="43" fill="hold" nodeType="withGroup">
                            <p:stCondLst>
                              <p:cond delay="1500"/>
                            </p:stCondLst>
                            <p:childTnLst>
                              <p:par>
                                <p:cTn id="44" presetID="22" presetClass="entr" presetSubtype="4"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childTnLst>
                          </p:cTn>
                        </p:par>
                        <p:par>
                          <p:cTn id="47" fill="hold" nodeType="withGroup">
                            <p:stCondLst>
                              <p:cond delay="20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nodeType="withGroup">
                            <p:stCondLst>
                              <p:cond delay="2500"/>
                            </p:stCondLst>
                            <p:childTnLst>
                              <p:par>
                                <p:cTn id="52" presetID="16" presetClass="entr" presetSubtype="21"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inVertical)">
                                      <p:cBhvr>
                                        <p:cTn id="54" dur="500"/>
                                        <p:tgtEl>
                                          <p:spTgt spid="3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42" presetClass="entr" presetSubtype="0" fill="hold" nodeType="clickEffect">
                                  <p:stCondLst>
                                    <p:cond delay="0"/>
                                  </p:stCondLst>
                                  <p:childTnLst>
                                    <p:set>
                                      <p:cBhvr>
                                        <p:cTn id="58" dur="1" fill="hold">
                                          <p:stCondLst>
                                            <p:cond delay="0"/>
                                          </p:stCondLst>
                                        </p:cTn>
                                        <p:tgtEl>
                                          <p:spTgt spid="17425"/>
                                        </p:tgtEl>
                                        <p:attrNameLst>
                                          <p:attrName>style.visibility</p:attrName>
                                        </p:attrNameLst>
                                      </p:cBhvr>
                                      <p:to>
                                        <p:strVal val="visible"/>
                                      </p:to>
                                    </p:set>
                                    <p:animEffect transition="in" filter="fade">
                                      <p:cBhvr>
                                        <p:cTn id="59" dur="1000"/>
                                        <p:tgtEl>
                                          <p:spTgt spid="17425"/>
                                        </p:tgtEl>
                                      </p:cBhvr>
                                    </p:animEffect>
                                    <p:anim calcmode="lin" valueType="num">
                                      <p:cBhvr>
                                        <p:cTn id="60" dur="1000" fill="hold"/>
                                        <p:tgtEl>
                                          <p:spTgt spid="17425"/>
                                        </p:tgtEl>
                                        <p:attrNameLst>
                                          <p:attrName>ppt_x</p:attrName>
                                        </p:attrNameLst>
                                      </p:cBhvr>
                                      <p:tavLst>
                                        <p:tav tm="0">
                                          <p:val>
                                            <p:strVal val="#ppt_x"/>
                                          </p:val>
                                        </p:tav>
                                        <p:tav tm="100000">
                                          <p:val>
                                            <p:strVal val="#ppt_x"/>
                                          </p:val>
                                        </p:tav>
                                      </p:tavLst>
                                    </p:anim>
                                    <p:anim calcmode="lin" valueType="num">
                                      <p:cBhvr>
                                        <p:cTn id="61" dur="1000" fill="hold"/>
                                        <p:tgtEl>
                                          <p:spTgt spid="1742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1000"/>
                                        <p:tgtEl>
                                          <p:spTgt spid="3"/>
                                        </p:tgtEl>
                                      </p:cBhvr>
                                    </p:animEffect>
                                    <p:anim calcmode="lin" valueType="num">
                                      <p:cBhvr>
                                        <p:cTn id="65" dur="1000" fill="hold"/>
                                        <p:tgtEl>
                                          <p:spTgt spid="3"/>
                                        </p:tgtEl>
                                        <p:attrNameLst>
                                          <p:attrName>ppt_x</p:attrName>
                                        </p:attrNameLst>
                                      </p:cBhvr>
                                      <p:tavLst>
                                        <p:tav tm="0">
                                          <p:val>
                                            <p:strVal val="#ppt_x"/>
                                          </p:val>
                                        </p:tav>
                                        <p:tav tm="100000">
                                          <p:val>
                                            <p:strVal val="#ppt_x"/>
                                          </p:val>
                                        </p:tav>
                                      </p:tavLst>
                                    </p:anim>
                                    <p:anim calcmode="lin" valueType="num">
                                      <p:cBhvr>
                                        <p:cTn id="6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37" presetClass="path" presetSubtype="0" accel="50000" decel="50000" fill="hold" nodeType="clickEffect">
                                  <p:stCondLst>
                                    <p:cond delay="0"/>
                                  </p:stCondLst>
                                  <p:childTnLst>
                                    <p:animMotion origin="layout" path="M 3.33333E-6 1.11111E-6 L 0.06718 -0.14074 C 0.08159 -0.17269 0.10243 -0.18889 0.12448 -0.18889 C 0.14982 -0.18889 0.16979 -0.17269 0.1842 -0.14074 L 0.25208 1.11111E-6 " pathEditMode="relative" rAng="0" ptsTypes="FffFF">
                                      <p:cBhvr>
                                        <p:cTn id="70" dur="1000" fill="hold"/>
                                        <p:tgtEl>
                                          <p:spTgt spid="18"/>
                                        </p:tgtEl>
                                        <p:attrNameLst>
                                          <p:attrName>ppt_x</p:attrName>
                                          <p:attrName>ppt_y</p:attrName>
                                        </p:attrNameLst>
                                      </p:cBhvr>
                                      <p:rCtr x="12604" y="-9444"/>
                                    </p:animMotion>
                                  </p:childTnLst>
                                </p:cTn>
                              </p:par>
                            </p:childTnLst>
                          </p:cTn>
                        </p:par>
                        <p:par>
                          <p:cTn id="71" fill="hold" nodeType="withGroup">
                            <p:stCondLst>
                              <p:cond delay="1000"/>
                            </p:stCondLst>
                            <p:childTnLst>
                              <p:par>
                                <p:cTn id="72" presetID="37" presetClass="path" presetSubtype="0" accel="50000" decel="50000" fill="hold" nodeType="afterEffect">
                                  <p:stCondLst>
                                    <p:cond delay="0"/>
                                  </p:stCondLst>
                                  <p:childTnLst>
                                    <p:animMotion origin="layout" path="M -1.38889E-6 4.07407E-6 L 0.06702 -0.1169 C 0.08108 -0.14329 0.10208 -0.15741 0.12396 -0.15741 C 0.14896 -0.15741 0.16893 -0.14329 0.18299 -0.1169 L 0.25 4.07407E-6 " pathEditMode="relative" rAng="0" ptsTypes="FffFF">
                                      <p:cBhvr>
                                        <p:cTn id="73" dur="1000" fill="hold"/>
                                        <p:tgtEl>
                                          <p:spTgt spid="13"/>
                                        </p:tgtEl>
                                        <p:attrNameLst>
                                          <p:attrName>ppt_x</p:attrName>
                                          <p:attrName>ppt_y</p:attrName>
                                        </p:attrNameLst>
                                      </p:cBhvr>
                                      <p:rCtr x="12500" y="-7870"/>
                                    </p:animMotion>
                                  </p:childTnLst>
                                </p:cTn>
                              </p:par>
                            </p:childTnLst>
                          </p:cTn>
                        </p:par>
                        <p:par>
                          <p:cTn id="74" fill="hold" nodeType="withGroup">
                            <p:stCondLst>
                              <p:cond delay="2000"/>
                            </p:stCondLst>
                            <p:childTnLst>
                              <p:par>
                                <p:cTn id="75" presetID="37" presetClass="path" presetSubtype="0" accel="50000" decel="50000" fill="hold" nodeType="afterEffect">
                                  <p:stCondLst>
                                    <p:cond delay="0"/>
                                  </p:stCondLst>
                                  <p:childTnLst>
                                    <p:animMotion origin="layout" path="M 3.33333E-6 4.81481E-6 L 0.06701 -0.11621 C 0.08107 -0.14237 0.10208 -0.15625 0.12396 -0.15625 C 0.14896 -0.15625 0.16892 -0.14237 0.18298 -0.11621 L 0.25 4.81481E-6 " pathEditMode="relative" rAng="0" ptsTypes="FffFF">
                                      <p:cBhvr>
                                        <p:cTn id="76" dur="1000" fill="hold"/>
                                        <p:tgtEl>
                                          <p:spTgt spid="19"/>
                                        </p:tgtEl>
                                        <p:attrNameLst>
                                          <p:attrName>ppt_x</p:attrName>
                                          <p:attrName>ppt_y</p:attrName>
                                        </p:attrNameLst>
                                      </p:cBhvr>
                                      <p:rCtr x="12500" y="-7824"/>
                                    </p:animMotion>
                                  </p:childTnLst>
                                </p:cTn>
                              </p:par>
                            </p:childTnLst>
                          </p:cTn>
                        </p:par>
                        <p:par>
                          <p:cTn id="77" fill="hold" nodeType="withGroup">
                            <p:stCondLst>
                              <p:cond delay="3000"/>
                            </p:stCondLst>
                            <p:childTnLst>
                              <p:par>
                                <p:cTn id="78" presetID="37" presetClass="path" presetSubtype="0" accel="50000" decel="50000" fill="hold" nodeType="afterEffect">
                                  <p:stCondLst>
                                    <p:cond delay="0"/>
                                  </p:stCondLst>
                                  <p:childTnLst>
                                    <p:animMotion origin="layout" path="M -2.22222E-6 -7.40741E-7 L 0.06702 -0.1088 C 0.08108 -0.13333 0.10209 -0.14653 0.12396 -0.14653 C 0.14896 -0.14653 0.16893 -0.13333 0.18299 -0.1088 L 0.25 -7.40741E-7 " pathEditMode="relative" rAng="0" ptsTypes="FffFF">
                                      <p:cBhvr>
                                        <p:cTn id="79" dur="500" fill="hold"/>
                                        <p:tgtEl>
                                          <p:spTgt spid="30"/>
                                        </p:tgtEl>
                                        <p:attrNameLst>
                                          <p:attrName>ppt_x</p:attrName>
                                          <p:attrName>ppt_y</p:attrName>
                                        </p:attrNameLst>
                                      </p:cBhvr>
                                      <p:rCtr x="12500" y="-7338"/>
                                    </p:animMotion>
                                  </p:childTnLst>
                                </p:cTn>
                              </p:par>
                              <p:par>
                                <p:cTn id="80" presetID="37" presetClass="path" presetSubtype="0" accel="50000" decel="50000" fill="hold" nodeType="withEffect">
                                  <p:stCondLst>
                                    <p:cond delay="0"/>
                                  </p:stCondLst>
                                  <p:childTnLst>
                                    <p:animMotion origin="layout" path="M 8.33333E-7 -1.48148E-6 L 0.06701 -0.10879 C 0.08108 -0.13333 0.10208 -0.14653 0.12396 -0.14653 C 0.14896 -0.14653 0.16892 -0.13333 0.18299 -0.10879 L 0.25 -1.48148E-6 " pathEditMode="relative" rAng="0" ptsTypes="FffFF">
                                      <p:cBhvr>
                                        <p:cTn id="81" dur="500" fill="hold"/>
                                        <p:tgtEl>
                                          <p:spTgt spid="29"/>
                                        </p:tgtEl>
                                        <p:attrNameLst>
                                          <p:attrName>ppt_x</p:attrName>
                                          <p:attrName>ppt_y</p:attrName>
                                        </p:attrNameLst>
                                      </p:cBhvr>
                                      <p:rCtr x="12500" y="-7338"/>
                                    </p:animMotion>
                                  </p:childTnLst>
                                </p:cTn>
                              </p:par>
                              <p:par>
                                <p:cTn id="82" presetID="37" presetClass="path" presetSubtype="0" accel="50000" decel="50000" fill="hold" nodeType="withEffect">
                                  <p:stCondLst>
                                    <p:cond delay="0"/>
                                  </p:stCondLst>
                                  <p:childTnLst>
                                    <p:animMotion origin="layout" path="M -1.94444E-6 -1.11111E-6 L 0.06702 -0.1088 C 0.08108 -0.13333 0.10209 -0.14653 0.12396 -0.14653 C 0.14896 -0.14653 0.16893 -0.13333 0.18299 -0.1088 L 0.25 -1.11111E-6 " pathEditMode="relative" rAng="0" ptsTypes="FffFF">
                                      <p:cBhvr>
                                        <p:cTn id="83" dur="500" fill="hold"/>
                                        <p:tgtEl>
                                          <p:spTgt spid="31"/>
                                        </p:tgtEl>
                                        <p:attrNameLst>
                                          <p:attrName>ppt_x</p:attrName>
                                          <p:attrName>ppt_y</p:attrName>
                                        </p:attrNameLst>
                                      </p:cBhvr>
                                      <p:rCtr x="12500" y="-7338"/>
                                    </p:animMotion>
                                  </p:childTnLst>
                                </p:cTn>
                              </p:par>
                            </p:childTnLst>
                          </p:cTn>
                        </p:par>
                      </p:childTnLst>
                    </p:cTn>
                  </p:par>
                  <p:par>
                    <p:cTn id="84" fill="hold" nodeType="clickPar">
                      <p:stCondLst>
                        <p:cond delay="indefinite"/>
                      </p:stCondLst>
                      <p:childTnLst>
                        <p:par>
                          <p:cTn id="85" fill="hold" nodeType="withGroup">
                            <p:stCondLst>
                              <p:cond delay="0"/>
                            </p:stCondLst>
                            <p:childTnLst>
                              <p:par>
                                <p:cTn id="86" presetID="42" presetClass="entr" presetSubtype="0" fill="hold" nodeType="clickEffect">
                                  <p:stCondLst>
                                    <p:cond delay="0"/>
                                  </p:stCondLst>
                                  <p:childTnLst>
                                    <p:set>
                                      <p:cBhvr>
                                        <p:cTn id="87" dur="1" fill="hold">
                                          <p:stCondLst>
                                            <p:cond delay="0"/>
                                          </p:stCondLst>
                                        </p:cTn>
                                        <p:tgtEl>
                                          <p:spTgt spid="17426"/>
                                        </p:tgtEl>
                                        <p:attrNameLst>
                                          <p:attrName>style.visibility</p:attrName>
                                        </p:attrNameLst>
                                      </p:cBhvr>
                                      <p:to>
                                        <p:strVal val="visible"/>
                                      </p:to>
                                    </p:set>
                                    <p:animEffect transition="in" filter="fade">
                                      <p:cBhvr>
                                        <p:cTn id="88" dur="1000"/>
                                        <p:tgtEl>
                                          <p:spTgt spid="17426"/>
                                        </p:tgtEl>
                                      </p:cBhvr>
                                    </p:animEffect>
                                    <p:anim calcmode="lin" valueType="num">
                                      <p:cBhvr>
                                        <p:cTn id="89" dur="1000" fill="hold"/>
                                        <p:tgtEl>
                                          <p:spTgt spid="17426"/>
                                        </p:tgtEl>
                                        <p:attrNameLst>
                                          <p:attrName>ppt_x</p:attrName>
                                        </p:attrNameLst>
                                      </p:cBhvr>
                                      <p:tavLst>
                                        <p:tav tm="0">
                                          <p:val>
                                            <p:strVal val="#ppt_x"/>
                                          </p:val>
                                        </p:tav>
                                        <p:tav tm="100000">
                                          <p:val>
                                            <p:strVal val="#ppt_x"/>
                                          </p:val>
                                        </p:tav>
                                      </p:tavLst>
                                    </p:anim>
                                    <p:anim calcmode="lin" valueType="num">
                                      <p:cBhvr>
                                        <p:cTn id="90" dur="1000" fill="hold"/>
                                        <p:tgtEl>
                                          <p:spTgt spid="17426"/>
                                        </p:tgtEl>
                                        <p:attrNameLst>
                                          <p:attrName>ppt_y</p:attrName>
                                        </p:attrNameLst>
                                      </p:cBhvr>
                                      <p:tavLst>
                                        <p:tav tm="0">
                                          <p:val>
                                            <p:strVal val="#ppt_y+.1"/>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nodeType="click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par>
                                <p:cTn id="96" presetID="10" presetClass="entr" presetSubtype="0" fill="hold"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par>
                                <p:cTn id="99" presetID="10" presetClass="entr" presetSubtype="0" fill="hold" nodeType="with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childTnLst>
                                </p:cTn>
                              </p:par>
                            </p:childTnLst>
                          </p:cTn>
                        </p:par>
                        <p:par>
                          <p:cTn id="102" fill="hold" nodeType="withGroup">
                            <p:stCondLst>
                              <p:cond delay="500"/>
                            </p:stCondLst>
                            <p:childTnLst>
                              <p:par>
                                <p:cTn id="103" presetID="37" presetClass="path" presetSubtype="0" accel="50000" decel="50000" fill="hold" nodeType="afterEffect">
                                  <p:stCondLst>
                                    <p:cond delay="0"/>
                                  </p:stCondLst>
                                  <p:childTnLst>
                                    <p:animMotion origin="layout" path="M 1.38778E-17 -2.96296E-6 L 0.06701 -0.05555 C 0.08108 -0.06805 0.10208 -0.07477 0.12396 -0.07477 C 0.14896 -0.07477 0.16892 -0.06805 0.18299 -0.05555 L 0.25 -2.96296E-6 " pathEditMode="relative" rAng="0" ptsTypes="FffFF">
                                      <p:cBhvr>
                                        <p:cTn id="104" dur="1000" fill="hold"/>
                                        <p:tgtEl>
                                          <p:spTgt spid="23"/>
                                        </p:tgtEl>
                                        <p:attrNameLst>
                                          <p:attrName>ppt_x</p:attrName>
                                          <p:attrName>ppt_y</p:attrName>
                                        </p:attrNameLst>
                                      </p:cBhvr>
                                      <p:rCtr x="12500" y="-3750"/>
                                    </p:animMotion>
                                  </p:childTnLst>
                                </p:cTn>
                              </p:par>
                              <p:par>
                                <p:cTn id="105" presetID="37" presetClass="path" presetSubtype="0" accel="50000" decel="50000" fill="hold" nodeType="withEffect">
                                  <p:stCondLst>
                                    <p:cond delay="0"/>
                                  </p:stCondLst>
                                  <p:childTnLst>
                                    <p:animMotion origin="layout" path="M -8.33333E-7 2.22222E-6 L 0.06701 -0.05556 C 0.08108 -0.06806 0.10208 -0.07477 0.12396 -0.07477 C 0.14896 -0.07477 0.16892 -0.06806 0.18299 -0.05556 L 0.25 2.22222E-6 " pathEditMode="relative" rAng="0" ptsTypes="FffFF">
                                      <p:cBhvr>
                                        <p:cTn id="106" dur="1000" fill="hold"/>
                                        <p:tgtEl>
                                          <p:spTgt spid="24"/>
                                        </p:tgtEl>
                                        <p:attrNameLst>
                                          <p:attrName>ppt_x</p:attrName>
                                          <p:attrName>ppt_y</p:attrName>
                                        </p:attrNameLst>
                                      </p:cBhvr>
                                      <p:rCtr x="12500" y="-3750"/>
                                    </p:animMotion>
                                  </p:childTnLst>
                                </p:cTn>
                              </p:par>
                              <p:par>
                                <p:cTn id="107" presetID="37" presetClass="path" presetSubtype="0" accel="50000" decel="50000" fill="hold" nodeType="withEffect">
                                  <p:stCondLst>
                                    <p:cond delay="0"/>
                                  </p:stCondLst>
                                  <p:childTnLst>
                                    <p:animMotion origin="layout" path="M 2.22222E-6 -2.22222E-6 L 0.06701 -0.05555 C 0.08107 -0.06805 0.10208 -0.07477 0.12396 -0.07477 C 0.14896 -0.07477 0.16892 -0.06805 0.18298 -0.05555 L 0.25 -2.22222E-6 " pathEditMode="relative" rAng="0" ptsTypes="FffFF">
                                      <p:cBhvr>
                                        <p:cTn id="108" dur="1000" fill="hold"/>
                                        <p:tgtEl>
                                          <p:spTgt spid="25"/>
                                        </p:tgtEl>
                                        <p:attrNameLst>
                                          <p:attrName>ppt_x</p:attrName>
                                          <p:attrName>ppt_y</p:attrName>
                                        </p:attrNameLst>
                                      </p:cBhvr>
                                      <p:rCtr x="12500" y="-3750"/>
                                    </p:animMotion>
                                  </p:childTnLst>
                                </p:cTn>
                              </p:par>
                            </p:childTnLst>
                          </p:cTn>
                        </p:par>
                      </p:childTnLst>
                    </p:cTn>
                  </p:par>
                  <p:par>
                    <p:cTn id="109" fill="hold" nodeType="clickPar">
                      <p:stCondLst>
                        <p:cond delay="indefinite"/>
                      </p:stCondLst>
                      <p:childTnLst>
                        <p:par>
                          <p:cTn id="110" fill="hold" nodeType="withGroup">
                            <p:stCondLst>
                              <p:cond delay="0"/>
                            </p:stCondLst>
                            <p:childTnLst>
                              <p:par>
                                <p:cTn id="111" presetID="22" presetClass="entr" presetSubtype="4" fill="hold" nodeType="click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wipe(down)">
                                      <p:cBhvr>
                                        <p:cTn id="113" dur="500"/>
                                        <p:tgtEl>
                                          <p:spTgt spid="26"/>
                                        </p:tgtEl>
                                      </p:cBhvr>
                                    </p:animEffect>
                                  </p:childTnLst>
                                </p:cTn>
                              </p:par>
                            </p:childTnLst>
                          </p:cTn>
                        </p:par>
                        <p:par>
                          <p:cTn id="114" fill="hold" nodeType="withGroup">
                            <p:stCondLst>
                              <p:cond delay="500"/>
                            </p:stCondLst>
                            <p:childTnLst>
                              <p:par>
                                <p:cTn id="115" presetID="42" presetClass="path" presetSubtype="0" accel="50000" decel="50000" fill="hold" nodeType="afterEffect">
                                  <p:stCondLst>
                                    <p:cond delay="0"/>
                                  </p:stCondLst>
                                  <p:childTnLst>
                                    <p:animMotion origin="layout" path="M 0.00191 0.00255 L 0.17326 0.00255 " pathEditMode="relative" rAng="0" ptsTypes="AA">
                                      <p:cBhvr>
                                        <p:cTn id="116" dur="2000" fill="hold"/>
                                        <p:tgtEl>
                                          <p:spTgt spid="26"/>
                                        </p:tgtEl>
                                        <p:attrNameLst>
                                          <p:attrName>ppt_x</p:attrName>
                                          <p:attrName>ppt_y</p:attrName>
                                        </p:attrNameLst>
                                      </p:cBhvr>
                                      <p:rCtr x="8559" y="0"/>
                                    </p:animMotion>
                                  </p:childTnLst>
                                </p:cTn>
                              </p:par>
                            </p:childTnLst>
                          </p:cTn>
                        </p:par>
                      </p:childTnLst>
                    </p:cTn>
                  </p:par>
                  <p:par>
                    <p:cTn id="117" fill="hold" nodeType="clickPar">
                      <p:stCondLst>
                        <p:cond delay="indefinite"/>
                      </p:stCondLst>
                      <p:childTnLst>
                        <p:par>
                          <p:cTn id="118" fill="hold" nodeType="withGroup">
                            <p:stCondLst>
                              <p:cond delay="0"/>
                            </p:stCondLst>
                            <p:childTnLst>
                              <p:par>
                                <p:cTn id="119" presetID="6" presetClass="exit" presetSubtype="32" repeatCount="3000" fill="remove" nodeType="clickEffect">
                                  <p:stCondLst>
                                    <p:cond delay="0"/>
                                  </p:stCondLst>
                                  <p:childTnLst>
                                    <p:animEffect transition="out" filter="circle(out)">
                                      <p:cBhvr>
                                        <p:cTn id="120" dur="500"/>
                                        <p:tgtEl>
                                          <p:spTgt spid="26"/>
                                        </p:tgtEl>
                                      </p:cBhvr>
                                    </p:animEffect>
                                    <p:set>
                                      <p:cBhvr>
                                        <p:cTn id="121" dur="1" fill="hold">
                                          <p:stCondLst>
                                            <p:cond delay="499"/>
                                          </p:stCondLst>
                                        </p:cTn>
                                        <p:tgtEl>
                                          <p:spTgt spid="26"/>
                                        </p:tgtEl>
                                        <p:attrNameLst>
                                          <p:attrName>style.visibility</p:attrName>
                                        </p:attrNameLst>
                                      </p:cBhvr>
                                      <p:to>
                                        <p:strVal val="hidden"/>
                                      </p:to>
                                    </p:set>
                                  </p:childTnLst>
                                </p:cTn>
                              </p:par>
                            </p:childTnLst>
                          </p:cTn>
                        </p:par>
                        <p:par>
                          <p:cTn id="122" fill="hold" nodeType="withGroup">
                            <p:stCondLst>
                              <p:cond delay="1500"/>
                            </p:stCondLst>
                            <p:childTnLst>
                              <p:par>
                                <p:cTn id="123" presetID="31" presetClass="entr" presetSubtype="0" fill="hold" grpId="0" nodeType="afterEffect">
                                  <p:stCondLst>
                                    <p:cond delay="0"/>
                                  </p:stCondLst>
                                  <p:childTnLst>
                                    <p:set>
                                      <p:cBhvr>
                                        <p:cTn id="124" dur="1" fill="hold">
                                          <p:stCondLst>
                                            <p:cond delay="0"/>
                                          </p:stCondLst>
                                        </p:cTn>
                                        <p:tgtEl>
                                          <p:spTgt spid="11"/>
                                        </p:tgtEl>
                                        <p:attrNameLst>
                                          <p:attrName>style.visibility</p:attrName>
                                        </p:attrNameLst>
                                      </p:cBhvr>
                                      <p:to>
                                        <p:strVal val="visible"/>
                                      </p:to>
                                    </p:set>
                                    <p:anim calcmode="lin" valueType="num">
                                      <p:cBhvr>
                                        <p:cTn id="125" dur="1000" fill="hold"/>
                                        <p:tgtEl>
                                          <p:spTgt spid="11"/>
                                        </p:tgtEl>
                                        <p:attrNameLst>
                                          <p:attrName>ppt_w</p:attrName>
                                        </p:attrNameLst>
                                      </p:cBhvr>
                                      <p:tavLst>
                                        <p:tav tm="0">
                                          <p:val>
                                            <p:fltVal val="0"/>
                                          </p:val>
                                        </p:tav>
                                        <p:tav tm="100000">
                                          <p:val>
                                            <p:strVal val="#ppt_w"/>
                                          </p:val>
                                        </p:tav>
                                      </p:tavLst>
                                    </p:anim>
                                    <p:anim calcmode="lin" valueType="num">
                                      <p:cBhvr>
                                        <p:cTn id="126" dur="1000" fill="hold"/>
                                        <p:tgtEl>
                                          <p:spTgt spid="11"/>
                                        </p:tgtEl>
                                        <p:attrNameLst>
                                          <p:attrName>ppt_h</p:attrName>
                                        </p:attrNameLst>
                                      </p:cBhvr>
                                      <p:tavLst>
                                        <p:tav tm="0">
                                          <p:val>
                                            <p:fltVal val="0"/>
                                          </p:val>
                                        </p:tav>
                                        <p:tav tm="100000">
                                          <p:val>
                                            <p:strVal val="#ppt_h"/>
                                          </p:val>
                                        </p:tav>
                                      </p:tavLst>
                                    </p:anim>
                                    <p:anim calcmode="lin" valueType="num">
                                      <p:cBhvr>
                                        <p:cTn id="127" dur="1000" fill="hold"/>
                                        <p:tgtEl>
                                          <p:spTgt spid="11"/>
                                        </p:tgtEl>
                                        <p:attrNameLst>
                                          <p:attrName>style.rotation</p:attrName>
                                        </p:attrNameLst>
                                      </p:cBhvr>
                                      <p:tavLst>
                                        <p:tav tm="0">
                                          <p:val>
                                            <p:fltVal val="90"/>
                                          </p:val>
                                        </p:tav>
                                        <p:tav tm="100000">
                                          <p:val>
                                            <p:fltVal val="0"/>
                                          </p:val>
                                        </p:tav>
                                      </p:tavLst>
                                    </p:anim>
                                    <p:animEffect transition="in" filter="fade">
                                      <p:cBhvr>
                                        <p:cTn id="128" dur="1000"/>
                                        <p:tgtEl>
                                          <p:spTgt spid="11"/>
                                        </p:tgtEl>
                                      </p:cBhvr>
                                    </p:animEffect>
                                  </p:childTnLst>
                                </p:cTn>
                              </p:par>
                              <p:par>
                                <p:cTn id="129" presetID="31" presetClass="entr" presetSubtype="0" fill="hold" grpId="0" nodeType="withEffect">
                                  <p:stCondLst>
                                    <p:cond delay="0"/>
                                  </p:stCondLst>
                                  <p:childTnLst>
                                    <p:set>
                                      <p:cBhvr>
                                        <p:cTn id="130" dur="1" fill="hold">
                                          <p:stCondLst>
                                            <p:cond delay="0"/>
                                          </p:stCondLst>
                                        </p:cTn>
                                        <p:tgtEl>
                                          <p:spTgt spid="34"/>
                                        </p:tgtEl>
                                        <p:attrNameLst>
                                          <p:attrName>style.visibility</p:attrName>
                                        </p:attrNameLst>
                                      </p:cBhvr>
                                      <p:to>
                                        <p:strVal val="visible"/>
                                      </p:to>
                                    </p:set>
                                    <p:anim calcmode="lin" valueType="num">
                                      <p:cBhvr>
                                        <p:cTn id="131" dur="1000" fill="hold"/>
                                        <p:tgtEl>
                                          <p:spTgt spid="34"/>
                                        </p:tgtEl>
                                        <p:attrNameLst>
                                          <p:attrName>ppt_w</p:attrName>
                                        </p:attrNameLst>
                                      </p:cBhvr>
                                      <p:tavLst>
                                        <p:tav tm="0">
                                          <p:val>
                                            <p:fltVal val="0"/>
                                          </p:val>
                                        </p:tav>
                                        <p:tav tm="100000">
                                          <p:val>
                                            <p:strVal val="#ppt_w"/>
                                          </p:val>
                                        </p:tav>
                                      </p:tavLst>
                                    </p:anim>
                                    <p:anim calcmode="lin" valueType="num">
                                      <p:cBhvr>
                                        <p:cTn id="132" dur="1000" fill="hold"/>
                                        <p:tgtEl>
                                          <p:spTgt spid="34"/>
                                        </p:tgtEl>
                                        <p:attrNameLst>
                                          <p:attrName>ppt_h</p:attrName>
                                        </p:attrNameLst>
                                      </p:cBhvr>
                                      <p:tavLst>
                                        <p:tav tm="0">
                                          <p:val>
                                            <p:fltVal val="0"/>
                                          </p:val>
                                        </p:tav>
                                        <p:tav tm="100000">
                                          <p:val>
                                            <p:strVal val="#ppt_h"/>
                                          </p:val>
                                        </p:tav>
                                      </p:tavLst>
                                    </p:anim>
                                    <p:anim calcmode="lin" valueType="num">
                                      <p:cBhvr>
                                        <p:cTn id="133" dur="1000" fill="hold"/>
                                        <p:tgtEl>
                                          <p:spTgt spid="34"/>
                                        </p:tgtEl>
                                        <p:attrNameLst>
                                          <p:attrName>style.rotation</p:attrName>
                                        </p:attrNameLst>
                                      </p:cBhvr>
                                      <p:tavLst>
                                        <p:tav tm="0">
                                          <p:val>
                                            <p:fltVal val="90"/>
                                          </p:val>
                                        </p:tav>
                                        <p:tav tm="100000">
                                          <p:val>
                                            <p:fltVal val="0"/>
                                          </p:val>
                                        </p:tav>
                                      </p:tavLst>
                                    </p:anim>
                                    <p:animEffect transition="in" filter="fade">
                                      <p:cBhvr>
                                        <p:cTn id="134" dur="1000"/>
                                        <p:tgtEl>
                                          <p:spTgt spid="34"/>
                                        </p:tgtEl>
                                      </p:cBhvr>
                                    </p:animEffect>
                                  </p:childTnLst>
                                </p:cTn>
                              </p:par>
                            </p:childTnLst>
                          </p:cTn>
                        </p:par>
                        <p:par>
                          <p:cTn id="135" fill="hold" nodeType="withGroup">
                            <p:stCondLst>
                              <p:cond delay="2500"/>
                            </p:stCondLst>
                            <p:childTnLst>
                              <p:par>
                                <p:cTn id="136" presetID="14" presetClass="entr" presetSubtype="10" fill="hold" grpId="0" nodeType="afterEffect">
                                  <p:stCondLst>
                                    <p:cond delay="0"/>
                                  </p:stCondLst>
                                  <p:childTnLst>
                                    <p:set>
                                      <p:cBhvr>
                                        <p:cTn id="137" dur="1" fill="hold">
                                          <p:stCondLst>
                                            <p:cond delay="0"/>
                                          </p:stCondLst>
                                        </p:cTn>
                                        <p:tgtEl>
                                          <p:spTgt spid="32"/>
                                        </p:tgtEl>
                                        <p:attrNameLst>
                                          <p:attrName>style.visibility</p:attrName>
                                        </p:attrNameLst>
                                      </p:cBhvr>
                                      <p:to>
                                        <p:strVal val="visible"/>
                                      </p:to>
                                    </p:set>
                                    <p:animEffect transition="in" filter="randombar(horizontal)">
                                      <p:cBhvr>
                                        <p:cTn id="138" dur="500"/>
                                        <p:tgtEl>
                                          <p:spTgt spid="32"/>
                                        </p:tgtEl>
                                      </p:cBhvr>
                                    </p:animEffect>
                                  </p:childTnLst>
                                </p:cTn>
                              </p:par>
                              <p:par>
                                <p:cTn id="139" presetID="14" presetClass="entr" presetSubtype="10" fill="hold" grpId="0" nodeType="withEffect">
                                  <p:stCondLst>
                                    <p:cond delay="0"/>
                                  </p:stCondLst>
                                  <p:childTnLst>
                                    <p:set>
                                      <p:cBhvr>
                                        <p:cTn id="140" dur="1" fill="hold">
                                          <p:stCondLst>
                                            <p:cond delay="0"/>
                                          </p:stCondLst>
                                        </p:cTn>
                                        <p:tgtEl>
                                          <p:spTgt spid="10"/>
                                        </p:tgtEl>
                                        <p:attrNameLst>
                                          <p:attrName>style.visibility</p:attrName>
                                        </p:attrNameLst>
                                      </p:cBhvr>
                                      <p:to>
                                        <p:strVal val="visible"/>
                                      </p:to>
                                    </p:set>
                                    <p:animEffect transition="in" filter="randombar(horizontal)">
                                      <p:cBhvr>
                                        <p:cTn id="141" dur="500"/>
                                        <p:tgtEl>
                                          <p:spTgt spid="10"/>
                                        </p:tgtEl>
                                      </p:cBhvr>
                                    </p:animEffect>
                                  </p:childTnLst>
                                </p:cTn>
                              </p:par>
                              <p:par>
                                <p:cTn id="142" presetID="26" presetClass="emph" presetSubtype="0" fill="hold" grpId="1" nodeType="withEffect">
                                  <p:stCondLst>
                                    <p:cond delay="0"/>
                                  </p:stCondLst>
                                  <p:childTnLst>
                                    <p:animEffect transition="out" filter="fade">
                                      <p:cBhvr>
                                        <p:cTn id="143" dur="3000" tmFilter="0, 0; .2, .5; .8, .5; 1, 0"/>
                                        <p:tgtEl>
                                          <p:spTgt spid="10"/>
                                        </p:tgtEl>
                                      </p:cBhvr>
                                    </p:animEffect>
                                    <p:animScale>
                                      <p:cBhvr>
                                        <p:cTn id="144" dur="150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4" grpId="0" animBg="1"/>
      <p:bldP spid="3" grpId="0"/>
      <p:bldP spid="10" grpId="0" animBg="1"/>
      <p:bldP spid="10" grpId="1" animBg="1"/>
      <p:bldP spid="32" grpId="0"/>
      <p:bldP spid="11"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79512" y="1500188"/>
            <a:ext cx="8712968" cy="2648892"/>
          </a:xfrm>
        </p:spPr>
        <p:txBody>
          <a:bodyPr/>
          <a:lstStyle/>
          <a:p>
            <a:pPr>
              <a:defRPr/>
            </a:pPr>
            <a:r>
              <a:rPr lang="en-US" altLang="ja-JP" sz="2800" b="1" dirty="0" smtClean="0"/>
              <a:t>4.2</a:t>
            </a:r>
            <a:r>
              <a:rPr lang="ja-JP" altLang="en-US" sz="2800" b="1" dirty="0" smtClean="0"/>
              <a:t>  </a:t>
            </a:r>
            <a:r>
              <a:rPr lang="en-US" altLang="ja-JP" sz="2800" b="1" dirty="0" err="1" smtClean="0"/>
              <a:t>ApproxPoly</a:t>
            </a:r>
            <a:endParaRPr lang="en-US" altLang="ja-JP" sz="2400" dirty="0" smtClean="0"/>
          </a:p>
          <a:p>
            <a:pPr lvl="1">
              <a:buFont typeface="Wingdings" pitchFamily="2" charset="2"/>
              <a:buChar char="p"/>
              <a:defRPr/>
            </a:pPr>
            <a:r>
              <a:rPr lang="ja-JP" altLang="en-US" sz="2400" dirty="0" smtClean="0"/>
              <a:t>近似処理⇒</a:t>
            </a:r>
            <a:r>
              <a:rPr lang="en-US" altLang="ja-JP" sz="2400" dirty="0" smtClean="0"/>
              <a:t>Douglas-</a:t>
            </a:r>
            <a:r>
              <a:rPr lang="en-US" altLang="ja-JP" sz="2400" dirty="0" err="1" smtClean="0"/>
              <a:t>Peucker</a:t>
            </a:r>
            <a:r>
              <a:rPr lang="ja-JP" altLang="en-US" sz="2400" dirty="0" smtClean="0"/>
              <a:t>アルゴリズム  </a:t>
            </a:r>
            <a:r>
              <a:rPr lang="en-US" altLang="ja-JP" sz="1600" dirty="0" smtClean="0"/>
              <a:t>(</a:t>
            </a:r>
            <a:r>
              <a:rPr lang="ja-JP" altLang="en-US" sz="1600" dirty="0"/>
              <a:t>線のセグメンテーション</a:t>
            </a:r>
            <a:r>
              <a:rPr lang="en-US" altLang="ja-JP" sz="1600" dirty="0" smtClean="0"/>
              <a:t>)</a:t>
            </a:r>
          </a:p>
          <a:p>
            <a:pPr lvl="1">
              <a:buFont typeface="Wingdings" pitchFamily="2" charset="2"/>
              <a:buChar char="p"/>
              <a:defRPr/>
            </a:pPr>
            <a:r>
              <a:rPr lang="ja-JP" altLang="en-US" sz="2600" dirty="0" smtClean="0"/>
              <a:t>近似曲線から一定距離内に元の多角形を構成する点が全ておさまった場合にアルゴリズムが終了</a:t>
            </a:r>
            <a:endParaRPr lang="en-US" altLang="ja-JP" sz="2600" dirty="0" smtClean="0"/>
          </a:p>
          <a:p>
            <a:pPr lvl="1">
              <a:buFont typeface="Wingdings" pitchFamily="2" charset="2"/>
              <a:buChar char="p"/>
              <a:defRPr/>
            </a:pPr>
            <a:r>
              <a:rPr lang="ja-JP" altLang="en-US" sz="2600" dirty="0" smtClean="0"/>
              <a:t>最終的な近似曲線が決定</a:t>
            </a:r>
            <a:endParaRPr lang="en-US" altLang="ja-JP" sz="2600" baseline="30000" dirty="0" smtClean="0"/>
          </a:p>
          <a:p>
            <a:pPr marL="0" indent="0">
              <a:buFont typeface="Wingdings" pitchFamily="-110" charset="2"/>
              <a:buNone/>
              <a:defRPr/>
            </a:pPr>
            <a:r>
              <a:rPr lang="en-US" altLang="ja-JP" sz="2000" b="1" dirty="0" smtClean="0"/>
              <a:t> </a:t>
            </a:r>
          </a:p>
          <a:p>
            <a:pPr marL="0" indent="0">
              <a:buFont typeface="Wingdings" pitchFamily="-110" charset="2"/>
              <a:buNone/>
              <a:defRPr/>
            </a:pPr>
            <a:endParaRPr lang="ja-JP" altLang="en-US" dirty="0"/>
          </a:p>
        </p:txBody>
      </p:sp>
      <p:sp>
        <p:nvSpPr>
          <p:cNvPr id="4" name="角丸四角形 3"/>
          <p:cNvSpPr/>
          <p:nvPr/>
        </p:nvSpPr>
        <p:spPr>
          <a:xfrm>
            <a:off x="1019175" y="571500"/>
            <a:ext cx="5457825" cy="571500"/>
          </a:xfrm>
          <a:prstGeom prst="roundRect">
            <a:avLst/>
          </a:prstGeom>
          <a:gradFill>
            <a:gsLst>
              <a:gs pos="0">
                <a:schemeClr val="accent2">
                  <a:lumMod val="40000"/>
                  <a:lumOff val="60000"/>
                </a:schemeClr>
              </a:gs>
              <a:gs pos="25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多角形の近似処理</a:t>
            </a:r>
          </a:p>
        </p:txBody>
      </p:sp>
      <p:sp>
        <p:nvSpPr>
          <p:cNvPr id="5" name="1 つの角を丸めた四角形 4"/>
          <p:cNvSpPr/>
          <p:nvPr/>
        </p:nvSpPr>
        <p:spPr>
          <a:xfrm>
            <a:off x="376238" y="571500"/>
            <a:ext cx="928687"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a:solidFill>
                  <a:srgbClr val="000000"/>
                </a:solidFill>
              </a:rPr>
              <a:t>4</a:t>
            </a:r>
          </a:p>
        </p:txBody>
      </p:sp>
      <p:sp>
        <p:nvSpPr>
          <p:cNvPr id="19461" name="テキスト ボックス 11"/>
          <p:cNvSpPr txBox="1">
            <a:spLocks noChangeArrowheads="1"/>
          </p:cNvSpPr>
          <p:nvPr/>
        </p:nvSpPr>
        <p:spPr bwMode="auto">
          <a:xfrm>
            <a:off x="4787900" y="6453188"/>
            <a:ext cx="4324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algn="r" eaLnBrk="1" hangingPunct="1"/>
            <a:r>
              <a:rPr lang="en-US" altLang="ja-JP" sz="900"/>
              <a:t>[2]</a:t>
            </a:r>
            <a:r>
              <a:rPr lang="ja-JP" altLang="en-US" sz="900"/>
              <a:t>今井拓也</a:t>
            </a:r>
            <a:r>
              <a:rPr lang="en-US" altLang="ja-JP" sz="900"/>
              <a:t>(2006),  </a:t>
            </a:r>
            <a:r>
              <a:rPr lang="ja-JP" altLang="en-US" sz="900"/>
              <a:t>動的に描画点数を考慮した非同期数値地図表示システムの設計と実装</a:t>
            </a:r>
            <a:r>
              <a:rPr lang="en-US" altLang="ja-JP" sz="900"/>
              <a:t>, </a:t>
            </a:r>
            <a:r>
              <a:rPr lang="ja-JP" altLang="en-US" sz="900"/>
              <a:t>島根大学 総合理工学部 数理･情報システム学科 卒業論</a:t>
            </a:r>
          </a:p>
        </p:txBody>
      </p:sp>
      <p:pic>
        <p:nvPicPr>
          <p:cNvPr id="18" name="Picture 5" descr="C:\atad\Research\Bachelor_Thesis\images\canny3_triang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4213" y="4518372"/>
            <a:ext cx="14351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直線コネクタ 18"/>
          <p:cNvCxnSpPr/>
          <p:nvPr/>
        </p:nvCxnSpPr>
        <p:spPr>
          <a:xfrm flipH="1">
            <a:off x="968375" y="4797152"/>
            <a:ext cx="468313" cy="7366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flipV="1">
            <a:off x="968375" y="5543897"/>
            <a:ext cx="935038" cy="1270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1436688" y="4807297"/>
            <a:ext cx="466725" cy="8636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H="1">
            <a:off x="785813" y="4727351"/>
            <a:ext cx="541337" cy="873125"/>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flipV="1">
            <a:off x="823913" y="5678264"/>
            <a:ext cx="1223962" cy="127000"/>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1544638" y="4734272"/>
            <a:ext cx="503237" cy="936625"/>
          </a:xfrm>
          <a:prstGeom prst="line">
            <a:avLst/>
          </a:prstGeom>
          <a:ln w="31750">
            <a:solidFill>
              <a:srgbClr val="0DF73A"/>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H="1">
            <a:off x="3276600" y="4766022"/>
            <a:ext cx="468313" cy="736600"/>
          </a:xfrm>
          <a:prstGeom prst="line">
            <a:avLst/>
          </a:prstGeom>
          <a:ln w="31750">
            <a:solidFill>
              <a:srgbClr val="3004AC"/>
            </a:solidFill>
            <a:headEnd type="arrow"/>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H="1" flipV="1">
            <a:off x="3276600" y="5502622"/>
            <a:ext cx="935038" cy="127000"/>
          </a:xfrm>
          <a:prstGeom prst="line">
            <a:avLst/>
          </a:prstGeom>
          <a:ln w="31750">
            <a:solidFill>
              <a:srgbClr val="3004AC"/>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3744913" y="4766022"/>
            <a:ext cx="466725" cy="863600"/>
          </a:xfrm>
          <a:prstGeom prst="line">
            <a:avLst/>
          </a:prstGeom>
          <a:ln w="31750">
            <a:solidFill>
              <a:srgbClr val="3004AC"/>
            </a:solidFill>
            <a:tailEnd type="arrow"/>
          </a:ln>
        </p:spPr>
        <p:style>
          <a:lnRef idx="1">
            <a:schemeClr val="accent1"/>
          </a:lnRef>
          <a:fillRef idx="0">
            <a:schemeClr val="accent1"/>
          </a:fillRef>
          <a:effectRef idx="0">
            <a:schemeClr val="accent1"/>
          </a:effectRef>
          <a:fontRef idx="minor">
            <a:schemeClr val="tx1"/>
          </a:fontRef>
        </p:style>
      </p:cxnSp>
      <p:pic>
        <p:nvPicPr>
          <p:cNvPr id="33794" name="Picture 2" descr="C:\atad\Research\Bachelor_Thesis\images\Processing.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7900" y="4727922"/>
            <a:ext cx="79216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二等辺三角形 44"/>
          <p:cNvSpPr/>
          <p:nvPr/>
        </p:nvSpPr>
        <p:spPr>
          <a:xfrm rot="358276">
            <a:off x="6432550" y="4739035"/>
            <a:ext cx="906463" cy="830262"/>
          </a:xfrm>
          <a:prstGeom prst="triangle">
            <a:avLst>
              <a:gd name="adj" fmla="val 45689"/>
            </a:avLst>
          </a:prstGeom>
          <a:solidFill>
            <a:schemeClr val="bg1"/>
          </a:solidFill>
          <a:ln>
            <a:solidFill>
              <a:schemeClr val="tx1"/>
            </a:solid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右矢印 45"/>
          <p:cNvSpPr/>
          <p:nvPr/>
        </p:nvSpPr>
        <p:spPr>
          <a:xfrm>
            <a:off x="4211638" y="4807297"/>
            <a:ext cx="431800" cy="24765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右矢印 47"/>
          <p:cNvSpPr/>
          <p:nvPr/>
        </p:nvSpPr>
        <p:spPr>
          <a:xfrm>
            <a:off x="5795963" y="4807297"/>
            <a:ext cx="431800" cy="24765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9" name="角丸四角形 48"/>
          <p:cNvSpPr/>
          <p:nvPr/>
        </p:nvSpPr>
        <p:spPr>
          <a:xfrm>
            <a:off x="7380288" y="4604097"/>
            <a:ext cx="1223962" cy="833438"/>
          </a:xfrm>
          <a:prstGeom prst="roundRect">
            <a:avLst/>
          </a:prstGeom>
          <a:gradFill>
            <a:gsLst>
              <a:gs pos="0">
                <a:schemeClr val="bg2">
                  <a:lumMod val="75000"/>
                </a:schemeClr>
              </a:gs>
              <a:gs pos="34000">
                <a:schemeClr val="bg2">
                  <a:lumMod val="50000"/>
                </a:schemeClr>
              </a:gs>
              <a:gs pos="100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テキスト ボックス 50"/>
          <p:cNvSpPr txBox="1">
            <a:spLocks noChangeArrowheads="1"/>
          </p:cNvSpPr>
          <p:nvPr/>
        </p:nvSpPr>
        <p:spPr bwMode="auto">
          <a:xfrm>
            <a:off x="7451725" y="4623147"/>
            <a:ext cx="1296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a:solidFill>
                  <a:schemeClr val="bg1"/>
                </a:solidFill>
              </a:rPr>
              <a:t>三角形に近似した！</a:t>
            </a:r>
          </a:p>
        </p:txBody>
      </p:sp>
      <p:sp>
        <p:nvSpPr>
          <p:cNvPr id="2" name="テキスト ボックス 1"/>
          <p:cNvSpPr txBox="1"/>
          <p:nvPr/>
        </p:nvSpPr>
        <p:spPr>
          <a:xfrm>
            <a:off x="4139952" y="5661248"/>
            <a:ext cx="2447677" cy="646331"/>
          </a:xfrm>
          <a:prstGeom prst="rect">
            <a:avLst/>
          </a:prstGeom>
          <a:noFill/>
        </p:spPr>
        <p:txBody>
          <a:bodyPr wrap="square" rtlCol="0">
            <a:spAutoFit/>
          </a:bodyPr>
          <a:lstStyle/>
          <a:p>
            <a:pPr algn="ctr"/>
            <a:r>
              <a:rPr kumimoji="1" lang="en-US" altLang="ja-JP" dirty="0" smtClean="0"/>
              <a:t>Douglas-</a:t>
            </a:r>
            <a:r>
              <a:rPr kumimoji="1" lang="en-US" altLang="ja-JP" dirty="0" err="1" smtClean="0"/>
              <a:t>Peucker</a:t>
            </a:r>
            <a:endParaRPr kumimoji="1" lang="en-US" altLang="ja-JP" dirty="0" smtClean="0"/>
          </a:p>
          <a:p>
            <a:pPr algn="ctr"/>
            <a:r>
              <a:rPr kumimoji="1" lang="ja-JP" altLang="en-US" dirty="0" smtClean="0"/>
              <a:t>アルゴリズム</a:t>
            </a:r>
            <a:endParaRPr kumimoji="1" lang="ja-JP"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3105"/>
    </mc:Choice>
    <mc:Fallback xmlns="">
      <p:transition spd="slow" advTm="23105"/>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childTnLst>
                          </p:cTn>
                        </p:par>
                        <p:par>
                          <p:cTn id="16" fill="hold" nodeType="afterGroup">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randombar(horizontal)">
                                      <p:cBhvr>
                                        <p:cTn id="19" dur="500"/>
                                        <p:tgtEl>
                                          <p:spTgt spid="21"/>
                                        </p:tgtEl>
                                      </p:cBhvr>
                                    </p:animEffect>
                                  </p:childTnLst>
                                </p:cTn>
                              </p:par>
                            </p:childTnLst>
                          </p:cTn>
                        </p:par>
                        <p:par>
                          <p:cTn id="20" fill="hold" nodeType="afterGroup">
                            <p:stCondLst>
                              <p:cond delay="2000"/>
                            </p:stCondLst>
                            <p:childTnLst>
                              <p:par>
                                <p:cTn id="21" presetID="22" presetClass="entr" presetSubtype="4"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par>
                          <p:cTn id="24" fill="hold" nodeType="afterGroup">
                            <p:stCondLst>
                              <p:cond delay="2500"/>
                            </p:stCondLst>
                            <p:childTnLst>
                              <p:par>
                                <p:cTn id="25" presetID="2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par>
                          <p:cTn id="28" fill="hold" nodeType="afterGroup">
                            <p:stCondLst>
                              <p:cond delay="3000"/>
                            </p:stCondLst>
                            <p:childTnLst>
                              <p:par>
                                <p:cTn id="29" presetID="16" presetClass="entr" presetSubtype="21"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arn(inVertical)">
                                      <p:cBhvr>
                                        <p:cTn id="31" dur="500"/>
                                        <p:tgtEl>
                                          <p:spTgt spid="24"/>
                                        </p:tgtEl>
                                      </p:cBhvr>
                                    </p:animEffect>
                                  </p:childTnLst>
                                </p:cTn>
                              </p:par>
                              <p:par>
                                <p:cTn id="32" presetID="37" presetClass="path" presetSubtype="0" accel="50000" decel="50000" fill="hold" nodeType="withEffect">
                                  <p:stCondLst>
                                    <p:cond delay="0"/>
                                  </p:stCondLst>
                                  <p:childTnLst>
                                    <p:animMotion origin="layout" path="M 3.33333E-6 1.11111E-6 L 0.06718 -0.14074 C 0.08159 -0.17269 0.10243 -0.18889 0.12448 -0.18889 C 0.14982 -0.18889 0.16979 -0.17269 0.1842 -0.14074 L 0.25208 1.11111E-6 " pathEditMode="relative" rAng="0" ptsTypes="FffFF">
                                      <p:cBhvr>
                                        <p:cTn id="33" dur="2000" fill="hold"/>
                                        <p:tgtEl>
                                          <p:spTgt spid="20"/>
                                        </p:tgtEl>
                                        <p:attrNameLst>
                                          <p:attrName>ppt_x</p:attrName>
                                          <p:attrName>ppt_y</p:attrName>
                                        </p:attrNameLst>
                                      </p:cBhvr>
                                      <p:rCtr x="12604" y="-9444"/>
                                    </p:animMotion>
                                  </p:childTnLst>
                                </p:cTn>
                              </p:par>
                              <p:par>
                                <p:cTn id="34" presetID="37" presetClass="path" presetSubtype="0" accel="50000" decel="50000" fill="hold" nodeType="withEffect">
                                  <p:stCondLst>
                                    <p:cond delay="0"/>
                                  </p:stCondLst>
                                  <p:childTnLst>
                                    <p:animMotion origin="layout" path="M -1.38889E-6 4.07407E-6 L 0.06702 -0.1169 C 0.08108 -0.14329 0.10208 -0.15741 0.12396 -0.15741 C 0.14896 -0.15741 0.16893 -0.14329 0.18299 -0.1169 L 0.25 4.07407E-6 " pathEditMode="relative" rAng="0" ptsTypes="FffFF">
                                      <p:cBhvr>
                                        <p:cTn id="35" dur="2000" fill="hold"/>
                                        <p:tgtEl>
                                          <p:spTgt spid="19"/>
                                        </p:tgtEl>
                                        <p:attrNameLst>
                                          <p:attrName>ppt_x</p:attrName>
                                          <p:attrName>ppt_y</p:attrName>
                                        </p:attrNameLst>
                                      </p:cBhvr>
                                      <p:rCtr x="12500" y="-7870"/>
                                    </p:animMotion>
                                  </p:childTnLst>
                                </p:cTn>
                              </p:par>
                              <p:par>
                                <p:cTn id="36" presetID="37" presetClass="path" presetSubtype="0" accel="50000" decel="50000" fill="hold" nodeType="withEffect">
                                  <p:stCondLst>
                                    <p:cond delay="0"/>
                                  </p:stCondLst>
                                  <p:childTnLst>
                                    <p:animMotion origin="layout" path="M 3.33333E-6 4.81481E-6 L 0.06701 -0.11621 C 0.08107 -0.14237 0.10208 -0.15625 0.12396 -0.15625 C 0.14896 -0.15625 0.16892 -0.14237 0.18298 -0.11621 L 0.25 4.81481E-6 " pathEditMode="relative" rAng="0" ptsTypes="FffFF">
                                      <p:cBhvr>
                                        <p:cTn id="37" dur="2000" fill="hold"/>
                                        <p:tgtEl>
                                          <p:spTgt spid="21"/>
                                        </p:tgtEl>
                                        <p:attrNameLst>
                                          <p:attrName>ppt_x</p:attrName>
                                          <p:attrName>ppt_y</p:attrName>
                                        </p:attrNameLst>
                                      </p:cBhvr>
                                      <p:rCtr x="12500" y="-7824"/>
                                    </p:animMotion>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par>
                          <p:cTn id="43" fill="hold" nodeType="afterGroup">
                            <p:stCondLst>
                              <p:cond delay="500"/>
                            </p:stCondLst>
                            <p:childTnLst>
                              <p:par>
                                <p:cTn id="44" presetID="22" presetClass="entr" presetSubtype="4"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down)">
                                      <p:cBhvr>
                                        <p:cTn id="46" dur="500"/>
                                        <p:tgtEl>
                                          <p:spTgt spid="25"/>
                                        </p:tgtEl>
                                      </p:cBhvr>
                                    </p:animEffect>
                                  </p:childTnLst>
                                </p:cTn>
                              </p:par>
                            </p:childTnLst>
                          </p:cTn>
                        </p:par>
                        <p:par>
                          <p:cTn id="47" fill="hold" nodeType="afterGroup">
                            <p:stCondLst>
                              <p:cond delay="1000"/>
                            </p:stCondLst>
                            <p:childTnLst>
                              <p:par>
                                <p:cTn id="48" presetID="22" presetClass="entr" presetSubtype="4"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down)">
                                      <p:cBhvr>
                                        <p:cTn id="55" dur="500"/>
                                        <p:tgtEl>
                                          <p:spTgt spid="46"/>
                                        </p:tgtEl>
                                      </p:cBhvr>
                                    </p:animEffect>
                                  </p:childTnLst>
                                </p:cTn>
                              </p:par>
                            </p:childTnLst>
                          </p:cTn>
                        </p:par>
                        <p:par>
                          <p:cTn id="56" fill="hold" nodeType="withGroup">
                            <p:stCondLst>
                              <p:cond delay="500"/>
                            </p:stCondLst>
                            <p:childTnLst>
                              <p:par>
                                <p:cTn id="57" presetID="10" presetClass="entr" presetSubtype="0" fill="hold" nodeType="afterEffect">
                                  <p:stCondLst>
                                    <p:cond delay="0"/>
                                  </p:stCondLst>
                                  <p:childTnLst>
                                    <p:set>
                                      <p:cBhvr>
                                        <p:cTn id="58" dur="1" fill="hold">
                                          <p:stCondLst>
                                            <p:cond delay="0"/>
                                          </p:stCondLst>
                                        </p:cTn>
                                        <p:tgtEl>
                                          <p:spTgt spid="33794"/>
                                        </p:tgtEl>
                                        <p:attrNameLst>
                                          <p:attrName>style.visibility</p:attrName>
                                        </p:attrNameLst>
                                      </p:cBhvr>
                                      <p:to>
                                        <p:strVal val="visible"/>
                                      </p:to>
                                    </p:set>
                                    <p:animEffect transition="in" filter="fade">
                                      <p:cBhvr>
                                        <p:cTn id="59" dur="500"/>
                                        <p:tgtEl>
                                          <p:spTgt spid="3379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down)">
                                      <p:cBhvr>
                                        <p:cTn id="67" dur="500"/>
                                        <p:tgtEl>
                                          <p:spTgt spid="48"/>
                                        </p:tgtEl>
                                      </p:cBhvr>
                                    </p:animEffect>
                                  </p:childTnLst>
                                </p:cTn>
                              </p:par>
                            </p:childTnLst>
                          </p:cTn>
                        </p:par>
                        <p:par>
                          <p:cTn id="68" fill="hold" nodeType="withGroup">
                            <p:stCondLst>
                              <p:cond delay="500"/>
                            </p:stCondLst>
                            <p:childTnLst>
                              <p:par>
                                <p:cTn id="69" presetID="10" presetClass="exit" presetSubtype="0" fill="hold" nodeType="afterEffect">
                                  <p:stCondLst>
                                    <p:cond delay="0"/>
                                  </p:stCondLst>
                                  <p:childTnLst>
                                    <p:animEffect transition="out" filter="fade">
                                      <p:cBhvr>
                                        <p:cTn id="70" dur="500"/>
                                        <p:tgtEl>
                                          <p:spTgt spid="33794"/>
                                        </p:tgtEl>
                                      </p:cBhvr>
                                    </p:animEffect>
                                    <p:set>
                                      <p:cBhvr>
                                        <p:cTn id="71" dur="1" fill="hold">
                                          <p:stCondLst>
                                            <p:cond delay="499"/>
                                          </p:stCondLst>
                                        </p:cTn>
                                        <p:tgtEl>
                                          <p:spTgt spid="33794"/>
                                        </p:tgtEl>
                                        <p:attrNameLst>
                                          <p:attrName>style.visibility</p:attrName>
                                        </p:attrNameLst>
                                      </p:cBhvr>
                                      <p:to>
                                        <p:strVal val="hidden"/>
                                      </p:to>
                                    </p:set>
                                  </p:childTnLst>
                                </p:cTn>
                              </p:par>
                            </p:childTnLst>
                          </p:cTn>
                        </p:par>
                        <p:par>
                          <p:cTn id="72" fill="hold" nodeType="withGroup">
                            <p:stCondLst>
                              <p:cond delay="10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par>
                          <p:cTn id="76" fill="hold" nodeType="withGroup">
                            <p:stCondLst>
                              <p:cond delay="1500"/>
                            </p:stCondLst>
                            <p:childTnLst>
                              <p:par>
                                <p:cTn id="77" presetID="10" presetClass="entr" presetSubtype="0"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fade">
                                      <p:cBhvr>
                                        <p:cTn id="79" dur="500"/>
                                        <p:tgtEl>
                                          <p:spTgt spid="5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500"/>
                                        <p:tgtEl>
                                          <p:spTgt spid="49"/>
                                        </p:tgtEl>
                                      </p:cBhvr>
                                    </p:animEffect>
                                  </p:childTnLst>
                                </p:cTn>
                              </p:par>
                              <p:par>
                                <p:cTn id="83" presetID="26" presetClass="emph" presetSubtype="0" fill="hold" grpId="1" nodeType="withEffect">
                                  <p:stCondLst>
                                    <p:cond delay="0"/>
                                  </p:stCondLst>
                                  <p:childTnLst>
                                    <p:animEffect transition="out" filter="fade">
                                      <p:cBhvr>
                                        <p:cTn id="84" dur="2000" tmFilter="0, 0; .2, .5; .8, .5; 1, 0"/>
                                        <p:tgtEl>
                                          <p:spTgt spid="51"/>
                                        </p:tgtEl>
                                      </p:cBhvr>
                                    </p:animEffect>
                                    <p:animScale>
                                      <p:cBhvr>
                                        <p:cTn id="85" dur="1000" autoRev="1" fill="hold"/>
                                        <p:tgtEl>
                                          <p:spTgt spid="51"/>
                                        </p:tgtEl>
                                      </p:cBhvr>
                                      <p:by x="105000" y="105000"/>
                                    </p:animScale>
                                  </p:childTnLst>
                                </p:cTn>
                              </p:par>
                              <p:par>
                                <p:cTn id="86" presetID="26" presetClass="emph" presetSubtype="0" fill="hold" grpId="1" nodeType="withEffect">
                                  <p:stCondLst>
                                    <p:cond delay="0"/>
                                  </p:stCondLst>
                                  <p:childTnLst>
                                    <p:animEffect transition="out" filter="fade">
                                      <p:cBhvr>
                                        <p:cTn id="87" dur="2000" tmFilter="0, 0; .2, .5; .8, .5; 1, 0"/>
                                        <p:tgtEl>
                                          <p:spTgt spid="49"/>
                                        </p:tgtEl>
                                      </p:cBhvr>
                                    </p:animEffect>
                                    <p:animScale>
                                      <p:cBhvr>
                                        <p:cTn id="88" dur="1000" autoRev="1" fill="hold"/>
                                        <p:tgtEl>
                                          <p:spTgt spid="4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8" grpId="0" animBg="1"/>
      <p:bldP spid="49" grpId="0" animBg="1"/>
      <p:bldP spid="49" grpId="1" animBg="1"/>
      <p:bldP spid="51" grpId="0"/>
      <p:bldP spid="51" grpId="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コンテンツ プレースホルダ 2"/>
          <p:cNvSpPr>
            <a:spLocks noGrp="1"/>
          </p:cNvSpPr>
          <p:nvPr>
            <p:ph idx="1"/>
          </p:nvPr>
        </p:nvSpPr>
        <p:spPr>
          <a:xfrm>
            <a:off x="457200" y="1500188"/>
            <a:ext cx="8229600" cy="2000250"/>
          </a:xfrm>
        </p:spPr>
        <p:txBody>
          <a:bodyPr/>
          <a:lstStyle/>
          <a:p>
            <a:pPr>
              <a:defRPr/>
            </a:pPr>
            <a:r>
              <a:rPr lang="ja-JP" altLang="en-US" sz="2800" dirty="0" smtClean="0"/>
              <a:t>角度</a:t>
            </a:r>
            <a:endParaRPr lang="en-US" altLang="ja-JP" sz="2800" dirty="0" smtClean="0"/>
          </a:p>
          <a:p>
            <a:pPr lvl="1">
              <a:buFont typeface="Wingdings" pitchFamily="2" charset="2"/>
              <a:buChar char="p"/>
              <a:defRPr/>
            </a:pPr>
            <a:r>
              <a:rPr lang="ja-JP" altLang="en-US" dirty="0" smtClean="0"/>
              <a:t>条件：</a:t>
            </a:r>
            <a:endParaRPr lang="en-US" altLang="ja-JP" dirty="0" smtClean="0"/>
          </a:p>
          <a:p>
            <a:pPr lvl="1">
              <a:buFont typeface="Wingdings" pitchFamily="2" charset="2"/>
              <a:buChar char="p"/>
              <a:defRPr/>
            </a:pPr>
            <a:endParaRPr lang="ja-JP" altLang="en-US" dirty="0" smtClean="0"/>
          </a:p>
        </p:txBody>
      </p:sp>
      <p:sp>
        <p:nvSpPr>
          <p:cNvPr id="4" name="角丸四角形 3"/>
          <p:cNvSpPr/>
          <p:nvPr/>
        </p:nvSpPr>
        <p:spPr>
          <a:xfrm>
            <a:off x="1060450" y="571500"/>
            <a:ext cx="5400675" cy="571500"/>
          </a:xfrm>
          <a:prstGeom prst="roundRect">
            <a:avLst/>
          </a:prstGeom>
          <a:gradFill>
            <a:gsLst>
              <a:gs pos="0">
                <a:schemeClr val="accent2">
                  <a:lumMod val="40000"/>
                  <a:lumOff val="60000"/>
                </a:schemeClr>
              </a:gs>
              <a:gs pos="23000">
                <a:schemeClr val="accent1">
                  <a:lumMod val="75000"/>
                </a:schemeClr>
              </a:gs>
              <a:gs pos="98000">
                <a:srgbClr val="3004A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a:solidFill>
                  <a:srgbClr val="FFFFFF"/>
                </a:solidFill>
              </a:rPr>
              <a:t>認識目的の追加条件</a:t>
            </a:r>
          </a:p>
        </p:txBody>
      </p:sp>
      <p:sp>
        <p:nvSpPr>
          <p:cNvPr id="5" name="1 つの角を丸めた四角形 4"/>
          <p:cNvSpPr/>
          <p:nvPr/>
        </p:nvSpPr>
        <p:spPr>
          <a:xfrm>
            <a:off x="381000" y="571500"/>
            <a:ext cx="928688" cy="571500"/>
          </a:xfrm>
          <a:prstGeom prst="snip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ja-JP" sz="2800" dirty="0">
                <a:solidFill>
                  <a:srgbClr val="000000"/>
                </a:solidFill>
              </a:rPr>
              <a:t>5</a:t>
            </a:r>
            <a:endParaRPr lang="ja-JP" altLang="en-US" sz="2800" dirty="0">
              <a:solidFill>
                <a:srgbClr val="000000"/>
              </a:solidFill>
            </a:endParaRPr>
          </a:p>
        </p:txBody>
      </p:sp>
      <p:pic>
        <p:nvPicPr>
          <p:cNvPr id="20486" name="Picture 5" descr="C:\atad\Research\Bachelor_Thesis\images\erro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625" y="2759075"/>
            <a:ext cx="3127375"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円/楕円 7"/>
          <p:cNvSpPr/>
          <p:nvPr/>
        </p:nvSpPr>
        <p:spPr>
          <a:xfrm>
            <a:off x="5364163" y="4191000"/>
            <a:ext cx="503237" cy="1685925"/>
          </a:xfrm>
          <a:prstGeom prst="ellipse">
            <a:avLst/>
          </a:prstGeom>
          <a:noFill/>
          <a:ln w="34925">
            <a:solidFill>
              <a:srgbClr val="B40C7C"/>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9" name="円/楕円 8"/>
          <p:cNvSpPr/>
          <p:nvPr/>
        </p:nvSpPr>
        <p:spPr>
          <a:xfrm>
            <a:off x="8172450" y="3860800"/>
            <a:ext cx="503238" cy="1685925"/>
          </a:xfrm>
          <a:prstGeom prst="ellipse">
            <a:avLst/>
          </a:prstGeom>
          <a:noFill/>
          <a:ln w="34925">
            <a:solidFill>
              <a:srgbClr val="B40C7C"/>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10" name="円/楕円 9"/>
          <p:cNvSpPr/>
          <p:nvPr/>
        </p:nvSpPr>
        <p:spPr>
          <a:xfrm>
            <a:off x="5364163" y="3492500"/>
            <a:ext cx="1728787" cy="368300"/>
          </a:xfrm>
          <a:prstGeom prst="ellipse">
            <a:avLst/>
          </a:prstGeom>
          <a:noFill/>
          <a:ln w="34925">
            <a:solidFill>
              <a:srgbClr val="B40C7C"/>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3" name="円形吹き出し 2"/>
          <p:cNvSpPr/>
          <p:nvPr/>
        </p:nvSpPr>
        <p:spPr>
          <a:xfrm>
            <a:off x="6084888" y="4271963"/>
            <a:ext cx="1439862" cy="1173162"/>
          </a:xfrm>
          <a:prstGeom prst="wedgeEllipseCallout">
            <a:avLst>
              <a:gd name="adj1" fmla="val -62500"/>
              <a:gd name="adj2" fmla="val 22717"/>
            </a:avLst>
          </a:prstGeom>
          <a:solidFill>
            <a:schemeClr val="bg1">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 name="円形吹き出し 11"/>
          <p:cNvSpPr/>
          <p:nvPr/>
        </p:nvSpPr>
        <p:spPr>
          <a:xfrm>
            <a:off x="6084888" y="4271963"/>
            <a:ext cx="1439862" cy="1173162"/>
          </a:xfrm>
          <a:prstGeom prst="wedgeEllipseCallout">
            <a:avLst>
              <a:gd name="adj1" fmla="val -43981"/>
              <a:gd name="adj2" fmla="val -80394"/>
            </a:avLst>
          </a:prstGeom>
          <a:solidFill>
            <a:schemeClr val="bg1">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形吹き出し 12"/>
          <p:cNvSpPr/>
          <p:nvPr/>
        </p:nvSpPr>
        <p:spPr>
          <a:xfrm>
            <a:off x="6084888" y="4292600"/>
            <a:ext cx="1439862" cy="1173163"/>
          </a:xfrm>
          <a:prstGeom prst="wedgeEllipseCallout">
            <a:avLst>
              <a:gd name="adj1" fmla="val 92926"/>
              <a:gd name="adj2" fmla="val -18690"/>
            </a:avLst>
          </a:prstGeom>
          <a:solidFill>
            <a:schemeClr val="bg1">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0493" name="テキスト ボックス 5"/>
          <p:cNvSpPr txBox="1">
            <a:spLocks noChangeArrowheads="1"/>
          </p:cNvSpPr>
          <p:nvPr/>
        </p:nvSpPr>
        <p:spPr bwMode="auto">
          <a:xfrm>
            <a:off x="6461125" y="4703763"/>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entury Schoolbook" pitchFamily="18" charset="0"/>
                <a:ea typeface="ＭＳ Ｐゴシック" pitchFamily="50" charset="-128"/>
              </a:defRPr>
            </a:lvl1pPr>
            <a:lvl2pPr marL="742950" indent="-285750" eaLnBrk="0" hangingPunct="0">
              <a:defRPr kumimoji="1">
                <a:solidFill>
                  <a:schemeClr val="tx1"/>
                </a:solidFill>
                <a:latin typeface="Century Schoolbook" pitchFamily="18" charset="0"/>
                <a:ea typeface="ＭＳ Ｐゴシック" pitchFamily="50" charset="-128"/>
              </a:defRPr>
            </a:lvl2pPr>
            <a:lvl3pPr marL="1143000" indent="-228600" eaLnBrk="0" hangingPunct="0">
              <a:defRPr kumimoji="1">
                <a:solidFill>
                  <a:schemeClr val="tx1"/>
                </a:solidFill>
                <a:latin typeface="Century Schoolbook" pitchFamily="18" charset="0"/>
                <a:ea typeface="ＭＳ Ｐゴシック" pitchFamily="50" charset="-128"/>
              </a:defRPr>
            </a:lvl3pPr>
            <a:lvl4pPr marL="1600200" indent="-228600" eaLnBrk="0" hangingPunct="0">
              <a:defRPr kumimoji="1">
                <a:solidFill>
                  <a:schemeClr val="tx1"/>
                </a:solidFill>
                <a:latin typeface="Century Schoolbook" pitchFamily="18" charset="0"/>
                <a:ea typeface="ＭＳ Ｐゴシック" pitchFamily="50" charset="-128"/>
              </a:defRPr>
            </a:lvl4pPr>
            <a:lvl5pPr marL="2057400" indent="-228600" eaLnBrk="0" hangingPunct="0">
              <a:defRPr kumimoji="1">
                <a:solidFill>
                  <a:schemeClr val="tx1"/>
                </a:solidFill>
                <a:latin typeface="Century Schoolbook"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entury Schoolbook" pitchFamily="18" charset="0"/>
                <a:ea typeface="ＭＳ Ｐゴシック" pitchFamily="50" charset="-128"/>
              </a:defRPr>
            </a:lvl9pPr>
          </a:lstStyle>
          <a:p>
            <a:pPr eaLnBrk="1" hangingPunct="1"/>
            <a:r>
              <a:rPr lang="ja-JP" altLang="en-US" dirty="0"/>
              <a:t>誤解</a:t>
            </a:r>
          </a:p>
        </p:txBody>
      </p:sp>
      <mc:AlternateContent xmlns:mc="http://schemas.openxmlformats.org/markup-compatibility/2006" xmlns:a14="http://schemas.microsoft.com/office/drawing/2010/main">
        <mc:Choice Requires="a14">
          <p:sp>
            <p:nvSpPr>
              <p:cNvPr id="15" name="AutoShape 150"/>
              <p:cNvSpPr>
                <a:spLocks noChangeArrowheads="1"/>
              </p:cNvSpPr>
              <p:nvPr/>
            </p:nvSpPr>
            <p:spPr bwMode="auto">
              <a:xfrm>
                <a:off x="1309688" y="2759075"/>
                <a:ext cx="3366616" cy="2398078"/>
              </a:xfrm>
              <a:prstGeom prst="roundRect">
                <a:avLst>
                  <a:gd name="adj" fmla="val 16667"/>
                </a:avLst>
              </a:prstGeom>
              <a:solidFill>
                <a:srgbClr val="D8D8D8">
                  <a:alpha val="75999"/>
                </a:srgbClr>
              </a:solidFill>
              <a:ln w="38100">
                <a:solidFill>
                  <a:srgbClr val="F2F2F2"/>
                </a:solidFill>
                <a:round/>
                <a:headEnd/>
                <a:tailEnd/>
              </a:ln>
              <a:effectLst>
                <a:outerShdw dist="28398" dir="3806097" algn="ctr" rotWithShape="0">
                  <a:srgbClr val="243F60">
                    <a:alpha val="50000"/>
                  </a:srgbClr>
                </a:outerShdw>
              </a:effectLst>
            </p:spPr>
            <p:txBody>
              <a:bodyPr rot="0" vert="horz" wrap="square" lIns="74295" tIns="8890" rIns="74295" bIns="8890" anchor="t" anchorCtr="0" upright="1">
                <a:noAutofit/>
              </a:bodyPr>
              <a:lstStyle/>
              <a:p>
                <a:pPr algn="just">
                  <a:spcAft>
                    <a:spcPts val="0"/>
                  </a:spcAft>
                </a:pPr>
                <a14:m>
                  <m:oMathPara xmlns:m="http://schemas.openxmlformats.org/officeDocument/2006/math">
                    <m:oMathParaPr>
                      <m:jc m:val="centerGroup"/>
                    </m:oMathParaPr>
                    <m:oMath xmlns:m="http://schemas.openxmlformats.org/officeDocument/2006/math">
                      <m:f>
                        <m:fPr>
                          <m:ctrlPr>
                            <a:rPr lang="ja-JP" sz="2600" i="1" kern="100">
                              <a:effectLst/>
                              <a:latin typeface="Cambria Math"/>
                              <a:ea typeface="Cambria Math"/>
                              <a:cs typeface="Times New Roman"/>
                            </a:rPr>
                          </m:ctrlPr>
                        </m:fPr>
                        <m:num>
                          <m:r>
                            <a:rPr lang="en-US" sz="2600" i="1" kern="100">
                              <a:effectLst/>
                              <a:latin typeface="Cambria Math"/>
                              <a:ea typeface="ＭＳ 明朝"/>
                              <a:cs typeface="Times New Roman"/>
                            </a:rPr>
                            <m:t>𝜋</m:t>
                          </m:r>
                        </m:num>
                        <m:den>
                          <m:r>
                            <a:rPr lang="en-US" sz="2600" i="1" kern="100">
                              <a:effectLst/>
                              <a:latin typeface="Cambria Math"/>
                              <a:ea typeface="ＭＳ 明朝"/>
                              <a:cs typeface="Times New Roman"/>
                            </a:rPr>
                            <m:t>6</m:t>
                          </m:r>
                        </m:den>
                      </m:f>
                      <m:r>
                        <a:rPr lang="en-US" sz="2600" i="1" kern="100">
                          <a:effectLst/>
                          <a:latin typeface="Cambria Math"/>
                          <a:ea typeface="ＭＳ 明朝"/>
                          <a:cs typeface="Times New Roman"/>
                        </a:rPr>
                        <m:t>≤ </m:t>
                      </m:r>
                      <m:func>
                        <m:funcPr>
                          <m:ctrlPr>
                            <a:rPr lang="ja-JP" sz="2600" i="1" kern="100">
                              <a:effectLst/>
                              <a:latin typeface="Cambria Math"/>
                              <a:ea typeface="Cambria Math"/>
                              <a:cs typeface="Times New Roman"/>
                            </a:rPr>
                          </m:ctrlPr>
                        </m:funcPr>
                        <m:fName>
                          <m:sSup>
                            <m:sSupPr>
                              <m:ctrlPr>
                                <a:rPr lang="ja-JP" sz="2600" i="1" kern="100">
                                  <a:effectLst/>
                                  <a:latin typeface="Cambria Math"/>
                                  <a:ea typeface="Cambria Math"/>
                                  <a:cs typeface="Times New Roman"/>
                                </a:rPr>
                              </m:ctrlPr>
                            </m:sSupPr>
                            <m:e>
                              <m:r>
                                <m:rPr>
                                  <m:sty m:val="p"/>
                                </m:rPr>
                                <a:rPr lang="en-US" sz="2600" kern="100">
                                  <a:effectLst/>
                                  <a:latin typeface="Cambria Math"/>
                                  <a:ea typeface="ＭＳ 明朝"/>
                                  <a:cs typeface="Times New Roman"/>
                                </a:rPr>
                                <m:t>tan</m:t>
                              </m:r>
                            </m:e>
                            <m:sup>
                              <m:r>
                                <a:rPr lang="en-US" sz="2600" i="1" kern="100">
                                  <a:effectLst/>
                                  <a:latin typeface="Cambria Math"/>
                                  <a:ea typeface="ＭＳ 明朝"/>
                                  <a:cs typeface="Times New Roman"/>
                                </a:rPr>
                                <m:t>−1</m:t>
                              </m:r>
                            </m:sup>
                          </m:sSup>
                        </m:fName>
                        <m:e>
                          <m:r>
                            <a:rPr lang="en-US" sz="2600" i="1" kern="100">
                              <a:effectLst/>
                              <a:latin typeface="Cambria Math"/>
                              <a:ea typeface="ＭＳ 明朝"/>
                              <a:cs typeface="Times New Roman"/>
                            </a:rPr>
                            <m:t>𝛼</m:t>
                          </m:r>
                        </m:e>
                      </m:func>
                      <m:r>
                        <a:rPr lang="en-US" sz="2600" i="1" kern="100">
                          <a:effectLst/>
                          <a:latin typeface="Cambria Math"/>
                          <a:ea typeface="ＭＳ 明朝"/>
                          <a:cs typeface="Times New Roman"/>
                        </a:rPr>
                        <m:t> ≤ </m:t>
                      </m:r>
                      <m:f>
                        <m:fPr>
                          <m:ctrlPr>
                            <a:rPr lang="ja-JP" sz="2600" i="1" kern="100">
                              <a:effectLst/>
                              <a:latin typeface="Cambria Math"/>
                              <a:ea typeface="Cambria Math"/>
                              <a:cs typeface="Times New Roman"/>
                            </a:rPr>
                          </m:ctrlPr>
                        </m:fPr>
                        <m:num>
                          <m:r>
                            <a:rPr lang="en-US" sz="2600" i="1" kern="100">
                              <a:effectLst/>
                              <a:latin typeface="Cambria Math"/>
                              <a:ea typeface="ＭＳ 明朝"/>
                              <a:cs typeface="Times New Roman"/>
                            </a:rPr>
                            <m:t>𝜋</m:t>
                          </m:r>
                        </m:num>
                        <m:den>
                          <m:r>
                            <a:rPr lang="en-US" sz="2600" i="1" kern="100">
                              <a:effectLst/>
                              <a:latin typeface="Cambria Math"/>
                              <a:ea typeface="ＭＳ 明朝"/>
                              <a:cs typeface="Times New Roman"/>
                            </a:rPr>
                            <m:t>2</m:t>
                          </m:r>
                        </m:den>
                      </m:f>
                    </m:oMath>
                  </m:oMathPara>
                </a14:m>
                <a:endParaRPr lang="en-US" altLang="ja-JP" sz="2600" kern="100" dirty="0" smtClean="0">
                  <a:effectLst/>
                  <a:latin typeface="Century"/>
                  <a:ea typeface="ＭＳ 明朝"/>
                  <a:cs typeface="Times New Roman"/>
                </a:endParaRPr>
              </a:p>
              <a:p>
                <a:pPr algn="just">
                  <a:spcAft>
                    <a:spcPts val="0"/>
                  </a:spcAft>
                </a:pPr>
                <a:endParaRPr lang="ja-JP" sz="2600" kern="100" dirty="0">
                  <a:effectLst/>
                  <a:latin typeface="Century"/>
                  <a:ea typeface="ＭＳ 明朝"/>
                  <a:cs typeface="Times New Roman"/>
                </a:endParaRPr>
              </a:p>
              <a:p>
                <a:pPr algn="just">
                  <a:spcAft>
                    <a:spcPts val="0"/>
                  </a:spcAft>
                </a:pPr>
                <a14:m>
                  <m:oMathPara xmlns:m="http://schemas.openxmlformats.org/officeDocument/2006/math">
                    <m:oMathParaPr>
                      <m:jc m:val="centerGroup"/>
                    </m:oMathParaPr>
                    <m:oMath xmlns:m="http://schemas.openxmlformats.org/officeDocument/2006/math">
                      <m:func>
                        <m:funcPr>
                          <m:ctrlPr>
                            <a:rPr lang="ja-JP" sz="2600" i="1" kern="100">
                              <a:effectLst/>
                              <a:latin typeface="Cambria Math"/>
                              <a:ea typeface="Cambria Math"/>
                              <a:cs typeface="Times New Roman"/>
                            </a:rPr>
                          </m:ctrlPr>
                        </m:funcPr>
                        <m:fName>
                          <m:r>
                            <m:rPr>
                              <m:sty m:val="p"/>
                            </m:rPr>
                            <a:rPr lang="en-US" sz="2600" kern="100">
                              <a:effectLst/>
                              <a:latin typeface="Cambria Math"/>
                              <a:ea typeface="ＭＳ 明朝"/>
                              <a:cs typeface="Times New Roman"/>
                            </a:rPr>
                            <m:t>tan</m:t>
                          </m:r>
                        </m:fName>
                        <m:e>
                          <m:r>
                            <a:rPr lang="en-US" sz="2600" i="1" kern="100">
                              <a:effectLst/>
                              <a:latin typeface="Cambria Math"/>
                              <a:ea typeface="ＭＳ 明朝"/>
                              <a:cs typeface="Times New Roman"/>
                            </a:rPr>
                            <m:t>𝛼</m:t>
                          </m:r>
                        </m:e>
                      </m:func>
                      <m:r>
                        <a:rPr lang="en-US" sz="2600" i="1" kern="100">
                          <a:effectLst/>
                          <a:latin typeface="Cambria Math"/>
                          <a:ea typeface="ＭＳ 明朝"/>
                          <a:cs typeface="Times New Roman"/>
                        </a:rPr>
                        <m:t>= </m:t>
                      </m:r>
                      <m:d>
                        <m:dPr>
                          <m:begChr m:val="|"/>
                          <m:endChr m:val="|"/>
                          <m:ctrlPr>
                            <a:rPr lang="ja-JP" sz="2600" i="1" kern="100">
                              <a:effectLst/>
                              <a:latin typeface="Cambria Math"/>
                              <a:ea typeface="Cambria Math"/>
                              <a:cs typeface="Times New Roman"/>
                            </a:rPr>
                          </m:ctrlPr>
                        </m:dPr>
                        <m:e>
                          <m:f>
                            <m:fPr>
                              <m:ctrlPr>
                                <a:rPr lang="ja-JP" sz="2600" i="1" kern="100">
                                  <a:effectLst/>
                                  <a:latin typeface="Cambria Math"/>
                                  <a:ea typeface="Cambria Math"/>
                                  <a:cs typeface="Times New Roman"/>
                                </a:rPr>
                              </m:ctrlPr>
                            </m:fPr>
                            <m:num>
                              <m:sSub>
                                <m:sSubPr>
                                  <m:ctrlPr>
                                    <a:rPr lang="ja-JP" sz="2600" i="1" kern="100">
                                      <a:effectLst/>
                                      <a:latin typeface="Cambria Math"/>
                                      <a:ea typeface="Cambria Math"/>
                                      <a:cs typeface="Times New Roman"/>
                                    </a:rPr>
                                  </m:ctrlPr>
                                </m:sSubPr>
                                <m:e>
                                  <m:r>
                                    <a:rPr lang="en-US" sz="2600" i="1" kern="100">
                                      <a:effectLst/>
                                      <a:latin typeface="Cambria Math"/>
                                      <a:ea typeface="ＭＳ 明朝"/>
                                      <a:cs typeface="Times New Roman"/>
                                    </a:rPr>
                                    <m:t>𝑚</m:t>
                                  </m:r>
                                </m:e>
                                <m:sub>
                                  <m:r>
                                    <a:rPr lang="en-US" sz="2600" i="1" kern="100">
                                      <a:effectLst/>
                                      <a:latin typeface="Cambria Math"/>
                                      <a:ea typeface="ＭＳ 明朝"/>
                                      <a:cs typeface="Times New Roman"/>
                                    </a:rPr>
                                    <m:t>1</m:t>
                                  </m:r>
                                </m:sub>
                              </m:sSub>
                              <m:r>
                                <a:rPr lang="en-US" sz="2600" i="1" kern="100">
                                  <a:effectLst/>
                                  <a:latin typeface="Cambria Math"/>
                                  <a:ea typeface="ＭＳ 明朝"/>
                                  <a:cs typeface="Times New Roman"/>
                                </a:rPr>
                                <m:t>−</m:t>
                              </m:r>
                              <m:sSub>
                                <m:sSubPr>
                                  <m:ctrlPr>
                                    <a:rPr lang="ja-JP" sz="2600" i="1" kern="100">
                                      <a:effectLst/>
                                      <a:latin typeface="Cambria Math"/>
                                      <a:ea typeface="Cambria Math"/>
                                      <a:cs typeface="Times New Roman"/>
                                    </a:rPr>
                                  </m:ctrlPr>
                                </m:sSubPr>
                                <m:e>
                                  <m:r>
                                    <a:rPr lang="en-US" sz="2600" i="1" kern="100">
                                      <a:effectLst/>
                                      <a:latin typeface="Cambria Math"/>
                                      <a:ea typeface="ＭＳ 明朝"/>
                                      <a:cs typeface="Times New Roman"/>
                                    </a:rPr>
                                    <m:t>𝑚</m:t>
                                  </m:r>
                                </m:e>
                                <m:sub>
                                  <m:r>
                                    <a:rPr lang="en-US" sz="2600" i="1" kern="100">
                                      <a:effectLst/>
                                      <a:latin typeface="Cambria Math"/>
                                      <a:ea typeface="ＭＳ 明朝"/>
                                      <a:cs typeface="Times New Roman"/>
                                    </a:rPr>
                                    <m:t>2</m:t>
                                  </m:r>
                                </m:sub>
                              </m:sSub>
                            </m:num>
                            <m:den>
                              <m:r>
                                <a:rPr lang="en-US" sz="2600" i="1" kern="100">
                                  <a:effectLst/>
                                  <a:latin typeface="Cambria Math"/>
                                  <a:ea typeface="ＭＳ 明朝"/>
                                  <a:cs typeface="Times New Roman"/>
                                </a:rPr>
                                <m:t>1+</m:t>
                              </m:r>
                              <m:sSub>
                                <m:sSubPr>
                                  <m:ctrlPr>
                                    <a:rPr lang="ja-JP" sz="2600" i="1" kern="100">
                                      <a:effectLst/>
                                      <a:latin typeface="Cambria Math"/>
                                      <a:ea typeface="Cambria Math"/>
                                      <a:cs typeface="Times New Roman"/>
                                    </a:rPr>
                                  </m:ctrlPr>
                                </m:sSubPr>
                                <m:e>
                                  <m:r>
                                    <a:rPr lang="en-US" sz="2600" i="1" kern="100">
                                      <a:effectLst/>
                                      <a:latin typeface="Cambria Math"/>
                                      <a:ea typeface="ＭＳ 明朝"/>
                                      <a:cs typeface="Times New Roman"/>
                                    </a:rPr>
                                    <m:t>𝑚</m:t>
                                  </m:r>
                                </m:e>
                                <m:sub>
                                  <m:r>
                                    <a:rPr lang="en-US" sz="2600" i="1" kern="100">
                                      <a:effectLst/>
                                      <a:latin typeface="Cambria Math"/>
                                      <a:ea typeface="ＭＳ 明朝"/>
                                      <a:cs typeface="Times New Roman"/>
                                    </a:rPr>
                                    <m:t>1</m:t>
                                  </m:r>
                                </m:sub>
                              </m:sSub>
                              <m:sSub>
                                <m:sSubPr>
                                  <m:ctrlPr>
                                    <a:rPr lang="ja-JP" sz="2600" i="1" kern="100">
                                      <a:effectLst/>
                                      <a:latin typeface="Cambria Math"/>
                                      <a:ea typeface="Cambria Math"/>
                                      <a:cs typeface="Times New Roman"/>
                                    </a:rPr>
                                  </m:ctrlPr>
                                </m:sSubPr>
                                <m:e>
                                  <m:r>
                                    <a:rPr lang="en-US" sz="2600" i="1" kern="100">
                                      <a:effectLst/>
                                      <a:latin typeface="Cambria Math"/>
                                      <a:ea typeface="ＭＳ 明朝"/>
                                      <a:cs typeface="Times New Roman"/>
                                    </a:rPr>
                                    <m:t>𝑚</m:t>
                                  </m:r>
                                </m:e>
                                <m:sub>
                                  <m:r>
                                    <a:rPr lang="en-US" sz="2600" i="1" kern="100">
                                      <a:effectLst/>
                                      <a:latin typeface="Cambria Math"/>
                                      <a:ea typeface="ＭＳ 明朝"/>
                                      <a:cs typeface="Times New Roman"/>
                                    </a:rPr>
                                    <m:t>2</m:t>
                                  </m:r>
                                </m:sub>
                              </m:sSub>
                            </m:den>
                          </m:f>
                        </m:e>
                      </m:d>
                    </m:oMath>
                  </m:oMathPara>
                </a14:m>
                <a:endParaRPr lang="ja-JP" sz="2600" kern="100" dirty="0">
                  <a:effectLst/>
                  <a:latin typeface="Century"/>
                  <a:ea typeface="ＭＳ 明朝"/>
                  <a:cs typeface="Times New Roman"/>
                </a:endParaRPr>
              </a:p>
              <a:p>
                <a:pPr algn="just">
                  <a:spcAft>
                    <a:spcPts val="0"/>
                  </a:spcAft>
                </a:pPr>
                <a:r>
                  <a:rPr lang="en-US" sz="2600" kern="100" dirty="0">
                    <a:effectLst/>
                    <a:latin typeface="Century"/>
                    <a:ea typeface="ＭＳ 明朝"/>
                    <a:cs typeface="Times New Roman"/>
                  </a:rPr>
                  <a:t> </a:t>
                </a:r>
                <a:endParaRPr lang="ja-JP" sz="2600" kern="100" dirty="0">
                  <a:effectLst/>
                  <a:latin typeface="Century"/>
                  <a:ea typeface="ＭＳ 明朝"/>
                  <a:cs typeface="Times New Roman"/>
                </a:endParaRPr>
              </a:p>
            </p:txBody>
          </p:sp>
        </mc:Choice>
        <mc:Fallback xmlns="">
          <p:sp>
            <p:nvSpPr>
              <p:cNvPr id="15" name="AutoShape 150"/>
              <p:cNvSpPr>
                <a:spLocks noRot="1" noChangeAspect="1" noMove="1" noResize="1" noEditPoints="1" noAdjustHandles="1" noChangeArrowheads="1" noChangeShapeType="1" noTextEdit="1"/>
              </p:cNvSpPr>
              <p:nvPr/>
            </p:nvSpPr>
            <p:spPr bwMode="auto">
              <a:xfrm>
                <a:off x="1309688" y="2759075"/>
                <a:ext cx="3366616" cy="2398078"/>
              </a:xfrm>
              <a:prstGeom prst="roundRect">
                <a:avLst>
                  <a:gd name="adj" fmla="val 16667"/>
                </a:avLst>
              </a:prstGeom>
              <a:blipFill rotWithShape="1">
                <a:blip r:embed="rId5" cstate="print"/>
                <a:stretch>
                  <a:fillRect/>
                </a:stretch>
              </a:blipFill>
              <a:ln w="38100">
                <a:solidFill>
                  <a:srgbClr val="F2F2F2"/>
                </a:solidFill>
                <a:round/>
                <a:headEnd/>
                <a:tailEnd/>
              </a:ln>
              <a:effectLst>
                <a:outerShdw dist="28398" dir="3806097" algn="ctr" rotWithShape="0">
                  <a:srgbClr val="243F60">
                    <a:alpha val="50000"/>
                  </a:srgbClr>
                </a:outerShdw>
              </a:effectLst>
            </p:spPr>
            <p:txBody>
              <a:bodyPr/>
              <a:lstStyle/>
              <a:p>
                <a:r>
                  <a:rPr lang="ja-JP" altLang="en-US">
                    <a:noFill/>
                  </a:rPr>
                  <a:t> </a:t>
                </a:r>
              </a:p>
            </p:txBody>
          </p:sp>
        </mc:Fallback>
      </mc:AlternateContent>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0498"/>
    </mc:Choice>
    <mc:Fallback xmlns="">
      <p:transition spd="slow" advTm="10498"/>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0486"/>
                                        </p:tgtEl>
                                        <p:attrNameLst>
                                          <p:attrName>style.visibility</p:attrName>
                                        </p:attrNameLst>
                                      </p:cBhvr>
                                      <p:to>
                                        <p:strVal val="visible"/>
                                      </p:to>
                                    </p:set>
                                    <p:animEffect transition="in" filter="wipe(down)">
                                      <p:cBhvr>
                                        <p:cTn id="7" dur="500"/>
                                        <p:tgtEl>
                                          <p:spTgt spid="2048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par>
                          <p:cTn id="12" fill="hold" nodeType="afterGroup">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par>
                          <p:cTn id="16" fill="hold" nodeType="afterGroup">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childTnLst>
                          </p:cTn>
                        </p:par>
                        <p:par>
                          <p:cTn id="20" fill="hold" nodeType="withGroup">
                            <p:stCondLst>
                              <p:cond delay="6500"/>
                            </p:stCondLst>
                            <p:childTnLst>
                              <p:par>
                                <p:cTn id="21" presetID="22" presetClass="entr" presetSubtype="4"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0493"/>
                                        </p:tgtEl>
                                        <p:attrNameLst>
                                          <p:attrName>style.visibility</p:attrName>
                                        </p:attrNameLst>
                                      </p:cBhvr>
                                      <p:to>
                                        <p:strVal val="visible"/>
                                      </p:to>
                                    </p:set>
                                    <p:animEffect transition="in" filter="wipe(down)">
                                      <p:cBhvr>
                                        <p:cTn id="32" dur="500"/>
                                        <p:tgtEl>
                                          <p:spTgt spid="20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3" grpId="0" animBg="1"/>
      <p:bldP spid="12" grpId="0" animBg="1"/>
      <p:bldP spid="13" grpId="0" animBg="1"/>
      <p:bldP spid="2049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764704"/>
          </a:xfrm>
        </p:spPr>
        <p:txBody>
          <a:bodyPr/>
          <a:lstStyle/>
          <a:p>
            <a:pPr>
              <a:defRPr/>
            </a:pPr>
            <a:r>
              <a:rPr lang="ja-JP" altLang="en-US" sz="3600" dirty="0" smtClean="0"/>
              <a:t>実験・結果</a:t>
            </a:r>
            <a:endParaRPr lang="ja-JP" altLang="en-US" sz="3600" dirty="0"/>
          </a:p>
        </p:txBody>
      </p:sp>
      <p:pic>
        <p:nvPicPr>
          <p:cNvPr id="21507" name="Picture 5" descr="C:\images\Triangles\png\pic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412875"/>
            <a:ext cx="2352675"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C:\atad\Research\Bachelor_Thesis\images\match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086" y="908721"/>
            <a:ext cx="3001073"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3" descr="C:\atad\Research\Bachelor_Thesis\images\IMG_0930resize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832" y="3541713"/>
            <a:ext cx="2236787" cy="298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10" descr="C:\atad\Research\Bachelor_Thesis\images\matching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11087" y="3086988"/>
            <a:ext cx="3001073" cy="369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p:nvPr/>
        </p:nvSpPr>
        <p:spPr>
          <a:xfrm>
            <a:off x="6516216" y="2776860"/>
            <a:ext cx="2592288" cy="3400931"/>
          </a:xfrm>
          <a:prstGeom prst="rect">
            <a:avLst/>
          </a:prstGeom>
          <a:blipFill>
            <a:blip r:embed="rId7" cstate="print"/>
            <a:tile tx="0" ty="0" sx="100000" sy="100000" flip="none" algn="tl"/>
          </a:blipFill>
        </p:spPr>
        <p:txBody>
          <a:bodyPr wrap="square" rtlCol="0">
            <a:spAutoFit/>
          </a:bodyPr>
          <a:lstStyle/>
          <a:p>
            <a:pPr marL="285750" indent="-285750">
              <a:buFont typeface="Wingdings" pitchFamily="2" charset="2"/>
              <a:buChar char="ü"/>
            </a:pPr>
            <a:r>
              <a:rPr kumimoji="1" lang="ja-JP" altLang="en-US" sz="2400" dirty="0" smtClean="0"/>
              <a:t>認識ができた！</a:t>
            </a:r>
            <a:endParaRPr kumimoji="1" lang="en-US" altLang="ja-JP" sz="2400" dirty="0" smtClean="0"/>
          </a:p>
          <a:p>
            <a:pPr marL="285750" indent="-285750">
              <a:buFont typeface="Wingdings" pitchFamily="2" charset="2"/>
              <a:buChar char="ü"/>
            </a:pPr>
            <a:endParaRPr lang="en-US" altLang="ja-JP" sz="2400" dirty="0" smtClean="0"/>
          </a:p>
          <a:p>
            <a:pPr marL="285750" indent="-285750">
              <a:buFont typeface="Wingdings" pitchFamily="2" charset="2"/>
              <a:buChar char="ü"/>
            </a:pPr>
            <a:r>
              <a:rPr lang="ja-JP" altLang="en-US" sz="2400" dirty="0"/>
              <a:t>位置</a:t>
            </a:r>
            <a:r>
              <a:rPr lang="ja-JP" altLang="en-US" sz="2400" dirty="0" smtClean="0"/>
              <a:t>情報を　　取得した</a:t>
            </a:r>
            <a:endParaRPr lang="en-US" altLang="ja-JP" sz="2400" dirty="0"/>
          </a:p>
          <a:p>
            <a:pPr marL="285750" indent="-285750">
              <a:buFont typeface="Wingdings" pitchFamily="2" charset="2"/>
              <a:buChar char="ü"/>
            </a:pPr>
            <a:endParaRPr lang="en-US" altLang="ja-JP" sz="2400" dirty="0"/>
          </a:p>
          <a:p>
            <a:pPr marL="285750" indent="-285750">
              <a:buFont typeface="Wingdings" pitchFamily="2" charset="2"/>
              <a:buChar char="ü"/>
            </a:pPr>
            <a:r>
              <a:rPr kumimoji="1" lang="ja-JP" altLang="en-US" sz="2400" dirty="0" smtClean="0"/>
              <a:t>今後は、画像の原点と三角形の重心との</a:t>
            </a:r>
            <a:r>
              <a:rPr lang="en-US" altLang="ja-JP" sz="2400" dirty="0"/>
              <a:t> </a:t>
            </a:r>
            <a:r>
              <a:rPr lang="en-US" altLang="ja-JP" sz="2400" dirty="0" smtClean="0"/>
              <a:t>        </a:t>
            </a:r>
            <a:r>
              <a:rPr lang="ja-JP" altLang="ja-JP" sz="2300" dirty="0" smtClean="0"/>
              <a:t>方向情報</a:t>
            </a:r>
            <a:r>
              <a:rPr lang="ja-JP" altLang="ja-JP" sz="2300" dirty="0"/>
              <a:t>の推定</a:t>
            </a:r>
            <a:endParaRPr kumimoji="1" lang="ja-JP" altLang="en-US" sz="2300" dirty="0"/>
          </a:p>
        </p:txBody>
      </p:sp>
      <p:sp>
        <p:nvSpPr>
          <p:cNvPr id="4" name="左中かっこ 3"/>
          <p:cNvSpPr/>
          <p:nvPr/>
        </p:nvSpPr>
        <p:spPr>
          <a:xfrm flipH="1">
            <a:off x="6084168" y="1124744"/>
            <a:ext cx="360041" cy="1008112"/>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左中かっこ 10"/>
          <p:cNvSpPr/>
          <p:nvPr/>
        </p:nvSpPr>
        <p:spPr>
          <a:xfrm flipH="1">
            <a:off x="6084167" y="3356992"/>
            <a:ext cx="360039" cy="758696"/>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cSld>
  <p:clrMapOvr>
    <a:masterClrMapping/>
  </p:clrMapOvr>
  <mc:AlternateContent xmlns:mc="http://schemas.openxmlformats.org/markup-compatibility/2006" xmlns:p14="http://schemas.microsoft.com/office/powerpoint/2010/main">
    <mc:Choice Requires="p14">
      <p:transition spd="slow" p14:dur="2000" advTm="16825"/>
    </mc:Choice>
    <mc:Fallback xmlns="">
      <p:transition spd="slow" advTm="16825"/>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atad\Research\Bachelor_Thesis\images\matching2_bi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1196752"/>
            <a:ext cx="6533544" cy="338437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直線コネクタ 12"/>
          <p:cNvCxnSpPr>
            <a:stCxn id="2051" idx="2"/>
          </p:cNvCxnSpPr>
          <p:nvPr/>
        </p:nvCxnSpPr>
        <p:spPr>
          <a:xfrm flipH="1" flipV="1">
            <a:off x="4215002" y="1844824"/>
            <a:ext cx="455418" cy="2736304"/>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4670420" y="2060848"/>
            <a:ext cx="29943" cy="0"/>
          </a:xfrm>
          <a:prstGeom prst="line">
            <a:avLst/>
          </a:prstGeom>
          <a:ln w="158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a:endCxn id="2051" idx="2"/>
          </p:cNvCxnSpPr>
          <p:nvPr/>
        </p:nvCxnSpPr>
        <p:spPr>
          <a:xfrm>
            <a:off x="4670420" y="1844824"/>
            <a:ext cx="0" cy="2736304"/>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H="1">
            <a:off x="4215002" y="1844824"/>
            <a:ext cx="455418"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2052" name="円弧 2051"/>
          <p:cNvSpPr/>
          <p:nvPr/>
        </p:nvSpPr>
        <p:spPr>
          <a:xfrm rot="19716616">
            <a:off x="3646751" y="2928908"/>
            <a:ext cx="1123914" cy="622306"/>
          </a:xfrm>
          <a:prstGeom prst="arc">
            <a:avLst>
              <a:gd name="adj1" fmla="val 19389557"/>
              <a:gd name="adj2" fmla="val 0"/>
            </a:avLst>
          </a:prstGeom>
          <a:ln w="254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53" name="角丸四角形吹き出し 2052"/>
          <p:cNvSpPr/>
          <p:nvPr/>
        </p:nvSpPr>
        <p:spPr>
          <a:xfrm>
            <a:off x="5151106" y="2204864"/>
            <a:ext cx="2736304" cy="800920"/>
          </a:xfrm>
          <a:prstGeom prst="wedgeRoundRectCallout">
            <a:avLst>
              <a:gd name="adj1" fmla="val -71066"/>
              <a:gd name="adj2" fmla="val 66445"/>
              <a:gd name="adj3" fmla="val 16667"/>
            </a:avLst>
          </a:prstGeom>
          <a:solidFill>
            <a:schemeClr val="bg1">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smtClean="0">
                <a:solidFill>
                  <a:schemeClr val="tx1"/>
                </a:solidFill>
              </a:rPr>
              <a:t>θ(</a:t>
            </a:r>
            <a:r>
              <a:rPr lang="ja-JP" altLang="ja-JP" b="1" dirty="0">
                <a:solidFill>
                  <a:schemeClr val="tx1"/>
                </a:solidFill>
              </a:rPr>
              <a:t>角度の</a:t>
            </a:r>
            <a:r>
              <a:rPr lang="ja-JP" altLang="ja-JP" b="1" dirty="0" smtClean="0">
                <a:solidFill>
                  <a:schemeClr val="tx1"/>
                </a:solidFill>
              </a:rPr>
              <a:t>ズレ</a:t>
            </a:r>
            <a:r>
              <a:rPr lang="en-US" altLang="ja-JP" b="1" dirty="0" smtClean="0">
                <a:solidFill>
                  <a:schemeClr val="tx1"/>
                </a:solidFill>
              </a:rPr>
              <a:t>)</a:t>
            </a:r>
            <a:r>
              <a:rPr lang="ja-JP" altLang="en-US" b="1" dirty="0" smtClean="0">
                <a:solidFill>
                  <a:schemeClr val="tx1"/>
                </a:solidFill>
              </a:rPr>
              <a:t>がわかる！</a:t>
            </a:r>
            <a:endParaRPr kumimoji="1" lang="ja-JP" altLang="en-US" b="1" dirty="0">
              <a:solidFill>
                <a:schemeClr val="tx1"/>
              </a:solidFill>
            </a:endParaRPr>
          </a:p>
        </p:txBody>
      </p:sp>
      <p:sp>
        <p:nvSpPr>
          <p:cNvPr id="2054" name="テキスト ボックス 2053"/>
          <p:cNvSpPr txBox="1"/>
          <p:nvPr/>
        </p:nvSpPr>
        <p:spPr>
          <a:xfrm>
            <a:off x="467544" y="4747659"/>
            <a:ext cx="8064896" cy="1815882"/>
          </a:xfrm>
          <a:prstGeom prst="rect">
            <a:avLst/>
          </a:prstGeom>
          <a:noFill/>
        </p:spPr>
        <p:txBody>
          <a:bodyPr wrap="square" rtlCol="0">
            <a:spAutoFit/>
          </a:bodyPr>
          <a:lstStyle/>
          <a:p>
            <a:pPr marL="285750" indent="-285750">
              <a:buFont typeface="Wingdings" pitchFamily="2" charset="2"/>
              <a:buChar char="ü"/>
            </a:pPr>
            <a:r>
              <a:rPr lang="ja-JP" altLang="en-US" sz="2800" dirty="0" smtClean="0"/>
              <a:t>認識した領域の</a:t>
            </a:r>
            <a:r>
              <a:rPr lang="ja-JP" altLang="en-US" sz="2800" b="1" u="sng" dirty="0" smtClean="0">
                <a:solidFill>
                  <a:srgbClr val="C00000"/>
                </a:solidFill>
              </a:rPr>
              <a:t>重心</a:t>
            </a:r>
            <a:r>
              <a:rPr lang="ja-JP" altLang="en-US" sz="2800" dirty="0" smtClean="0"/>
              <a:t>から</a:t>
            </a:r>
            <a:r>
              <a:rPr lang="ja-JP" altLang="en-US" sz="2800" b="1" u="sng" dirty="0" smtClean="0">
                <a:solidFill>
                  <a:srgbClr val="C00000"/>
                </a:solidFill>
              </a:rPr>
              <a:t>画像中央部</a:t>
            </a:r>
            <a:r>
              <a:rPr lang="ja-JP" altLang="en-US" sz="2800" dirty="0" smtClean="0"/>
              <a:t>にどの</a:t>
            </a:r>
            <a:r>
              <a:rPr lang="ja-JP" altLang="en-US" sz="2800" dirty="0"/>
              <a:t>くらい</a:t>
            </a:r>
            <a:r>
              <a:rPr lang="ja-JP" altLang="en-US" sz="2800" b="1" u="sng" dirty="0">
                <a:solidFill>
                  <a:srgbClr val="C00000"/>
                </a:solidFill>
              </a:rPr>
              <a:t>ずれている</a:t>
            </a:r>
            <a:r>
              <a:rPr lang="ja-JP" altLang="en-US" sz="2800" dirty="0"/>
              <a:t>か</a:t>
            </a:r>
            <a:r>
              <a:rPr lang="ja-JP" altLang="en-US" sz="2800" dirty="0" smtClean="0"/>
              <a:t>を計算</a:t>
            </a:r>
            <a:endParaRPr lang="en-US" altLang="ja-JP" sz="2800" dirty="0" smtClean="0"/>
          </a:p>
          <a:p>
            <a:pPr marL="342900" indent="-342900">
              <a:buFont typeface="Wingdings" pitchFamily="2" charset="2"/>
              <a:buChar char="ü"/>
            </a:pPr>
            <a:endParaRPr lang="en-US" altLang="ja-JP" sz="2800" dirty="0" smtClean="0"/>
          </a:p>
          <a:p>
            <a:pPr marL="342900" indent="-342900">
              <a:buFont typeface="Wingdings" pitchFamily="2" charset="2"/>
              <a:buChar char="ü"/>
            </a:pPr>
            <a:r>
              <a:rPr lang="ja-JP" altLang="en-US" sz="2800" dirty="0" smtClean="0"/>
              <a:t>方向情報が得られる</a:t>
            </a:r>
            <a:endParaRPr kumimoji="1" lang="ja-JP" altLang="en-US" sz="2800" dirty="0"/>
          </a:p>
        </p:txBody>
      </p:sp>
      <p:sp>
        <p:nvSpPr>
          <p:cNvPr id="11" name="タイトル 1"/>
          <p:cNvSpPr>
            <a:spLocks noGrp="1"/>
          </p:cNvSpPr>
          <p:nvPr>
            <p:ph type="title"/>
          </p:nvPr>
        </p:nvSpPr>
        <p:spPr>
          <a:xfrm>
            <a:off x="457200" y="0"/>
            <a:ext cx="8229600" cy="764704"/>
          </a:xfrm>
        </p:spPr>
        <p:txBody>
          <a:bodyPr/>
          <a:lstStyle/>
          <a:p>
            <a:pPr>
              <a:defRPr/>
            </a:pPr>
            <a:r>
              <a:rPr lang="ja-JP" altLang="en-US" sz="3600" dirty="0" smtClean="0"/>
              <a:t>ズレ角度の計算</a:t>
            </a:r>
            <a:endParaRPr lang="ja-JP" altLang="en-US" sz="3600" dirty="0"/>
          </a:p>
        </p:txBody>
      </p:sp>
    </p:spTree>
    <p:custDataLst>
      <p:tags r:id="rId1"/>
    </p:custDataLst>
    <p:extLst>
      <p:ext uri="{BB962C8B-B14F-4D97-AF65-F5344CB8AC3E}">
        <p14:creationId xmlns:p14="http://schemas.microsoft.com/office/powerpoint/2010/main" val="2758366010"/>
      </p:ext>
    </p:extLst>
  </p:cSld>
  <p:clrMapOvr>
    <a:masterClrMapping/>
  </p:clrMapOvr>
  <mc:AlternateContent xmlns:mc="http://schemas.openxmlformats.org/markup-compatibility/2006" xmlns:p14="http://schemas.microsoft.com/office/powerpoint/2010/main">
    <mc:Choice Requires="p14">
      <p:transition spd="slow" p14:dur="2000" advTm="8004"/>
    </mc:Choice>
    <mc:Fallback xmlns="">
      <p:transition spd="slow" advTm="80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wipe(down)">
                                      <p:cBhvr>
                                        <p:cTn id="19" dur="500"/>
                                        <p:tgtEl>
                                          <p:spTgt spid="205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053"/>
                                        </p:tgtEl>
                                        <p:attrNameLst>
                                          <p:attrName>style.visibility</p:attrName>
                                        </p:attrNameLst>
                                      </p:cBhvr>
                                      <p:to>
                                        <p:strVal val="visible"/>
                                      </p:to>
                                    </p:set>
                                    <p:animEffect transition="in" filter="wipe(down)">
                                      <p:cBhvr>
                                        <p:cTn id="23" dur="500"/>
                                        <p:tgtEl>
                                          <p:spTgt spid="2053"/>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054"/>
                                        </p:tgtEl>
                                        <p:attrNameLst>
                                          <p:attrName>style.visibility</p:attrName>
                                        </p:attrNameLst>
                                      </p:cBhvr>
                                      <p:to>
                                        <p:strVal val="visible"/>
                                      </p:to>
                                    </p:set>
                                    <p:animEffect transition="in" filter="wipe(down)">
                                      <p:cBhvr>
                                        <p:cTn id="27"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3" grpId="0" animBg="1"/>
      <p:bldP spid="20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atad\Research\Bachelor_Thesis\images\cann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424797"/>
            <a:ext cx="3941881" cy="52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atad\Research\Bachelor_Thesis\images\matching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008" y="1424797"/>
            <a:ext cx="3956960" cy="52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円/楕円 6"/>
          <p:cNvSpPr/>
          <p:nvPr/>
        </p:nvSpPr>
        <p:spPr>
          <a:xfrm>
            <a:off x="2411760" y="2216886"/>
            <a:ext cx="648072" cy="720080"/>
          </a:xfrm>
          <a:prstGeom prst="ellipse">
            <a:avLst/>
          </a:prstGeom>
          <a:noFill/>
          <a:ln w="34925">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10" name="角丸四角形吹き出し 9"/>
          <p:cNvSpPr/>
          <p:nvPr/>
        </p:nvSpPr>
        <p:spPr>
          <a:xfrm>
            <a:off x="971600" y="3513029"/>
            <a:ext cx="3312368" cy="1440160"/>
          </a:xfrm>
          <a:prstGeom prst="wedgeRoundRectCallout">
            <a:avLst>
              <a:gd name="adj1" fmla="val -289"/>
              <a:gd name="adj2" fmla="val -88325"/>
              <a:gd name="adj3" fmla="val 16667"/>
            </a:avLst>
          </a:prstGeom>
          <a:blipFill>
            <a:blip r:embed="rId6" cstate="print"/>
            <a:tile tx="0" ty="0" sx="100000" sy="100000" flip="none" algn="tl"/>
          </a:blip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2800" dirty="0" smtClean="0">
              <a:solidFill>
                <a:schemeClr val="tx1"/>
              </a:solidFill>
            </a:endParaRPr>
          </a:p>
          <a:p>
            <a:pPr algn="ctr"/>
            <a:r>
              <a:rPr lang="ja-JP" altLang="en-US" sz="2800" dirty="0" smtClean="0">
                <a:solidFill>
                  <a:schemeClr val="tx1"/>
                </a:solidFill>
              </a:rPr>
              <a:t>輪郭</a:t>
            </a:r>
            <a:r>
              <a:rPr lang="ja-JP" altLang="en-US" sz="2800" dirty="0">
                <a:solidFill>
                  <a:schemeClr val="tx1"/>
                </a:solidFill>
              </a:rPr>
              <a:t>の検出が</a:t>
            </a:r>
            <a:endParaRPr lang="en-US" altLang="ja-JP" sz="2800" dirty="0">
              <a:solidFill>
                <a:schemeClr val="tx1"/>
              </a:solidFill>
            </a:endParaRPr>
          </a:p>
          <a:p>
            <a:pPr algn="ctr"/>
            <a:r>
              <a:rPr lang="ja-JP" altLang="en-US" sz="2800" dirty="0" smtClean="0">
                <a:solidFill>
                  <a:schemeClr val="tx1"/>
                </a:solidFill>
              </a:rPr>
              <a:t>うまく取れなかった</a:t>
            </a:r>
            <a:endParaRPr lang="ja-JP" altLang="en-US" sz="2800" dirty="0">
              <a:solidFill>
                <a:schemeClr val="tx1"/>
              </a:solidFill>
            </a:endParaRPr>
          </a:p>
          <a:p>
            <a:pPr algn="ctr"/>
            <a:endParaRPr kumimoji="1" lang="ja-JP" altLang="en-US" sz="2800" dirty="0">
              <a:solidFill>
                <a:schemeClr val="tx1"/>
              </a:solidFill>
            </a:endParaRPr>
          </a:p>
        </p:txBody>
      </p:sp>
      <p:sp>
        <p:nvSpPr>
          <p:cNvPr id="11" name="円/楕円 10"/>
          <p:cNvSpPr/>
          <p:nvPr/>
        </p:nvSpPr>
        <p:spPr>
          <a:xfrm>
            <a:off x="6588224" y="2216885"/>
            <a:ext cx="648072" cy="720080"/>
          </a:xfrm>
          <a:prstGeom prst="ellipse">
            <a:avLst/>
          </a:prstGeom>
          <a:noFill/>
          <a:ln w="34925">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a:p>
        </p:txBody>
      </p:sp>
      <p:sp>
        <p:nvSpPr>
          <p:cNvPr id="12" name="角丸四角形吹き出し 11"/>
          <p:cNvSpPr/>
          <p:nvPr/>
        </p:nvSpPr>
        <p:spPr>
          <a:xfrm>
            <a:off x="5148064" y="3513029"/>
            <a:ext cx="3312368" cy="1080120"/>
          </a:xfrm>
          <a:prstGeom prst="wedgeRoundRectCallout">
            <a:avLst>
              <a:gd name="adj1" fmla="val -2206"/>
              <a:gd name="adj2" fmla="val -105962"/>
              <a:gd name="adj3" fmla="val 16667"/>
            </a:avLst>
          </a:prstGeom>
          <a:blipFill>
            <a:blip r:embed="rId6" cstate="print"/>
            <a:tile tx="0" ty="0" sx="100000" sy="100000" flip="none" algn="tl"/>
          </a:blip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2800" dirty="0" smtClean="0">
              <a:solidFill>
                <a:schemeClr val="tx1"/>
              </a:solidFill>
            </a:endParaRPr>
          </a:p>
          <a:p>
            <a:pPr algn="ctr"/>
            <a:r>
              <a:rPr lang="ja-JP" altLang="en-US" sz="2800" dirty="0" smtClean="0">
                <a:solidFill>
                  <a:schemeClr val="tx1"/>
                </a:solidFill>
              </a:rPr>
              <a:t>例外が発生！</a:t>
            </a:r>
            <a:endParaRPr lang="ja-JP" altLang="en-US" sz="2800" dirty="0">
              <a:solidFill>
                <a:schemeClr val="tx1"/>
              </a:solidFill>
            </a:endParaRPr>
          </a:p>
          <a:p>
            <a:pPr algn="ctr"/>
            <a:endParaRPr kumimoji="1" lang="ja-JP" altLang="en-US" sz="2800" dirty="0">
              <a:solidFill>
                <a:schemeClr val="tx1"/>
              </a:solidFill>
            </a:endParaRPr>
          </a:p>
        </p:txBody>
      </p:sp>
      <p:sp>
        <p:nvSpPr>
          <p:cNvPr id="6" name="角丸四角形 5"/>
          <p:cNvSpPr/>
          <p:nvPr/>
        </p:nvSpPr>
        <p:spPr>
          <a:xfrm>
            <a:off x="2438484" y="5301208"/>
            <a:ext cx="4365764" cy="1152128"/>
          </a:xfrm>
          <a:prstGeom prst="roundRect">
            <a:avLst/>
          </a:prstGeom>
          <a:gradFill>
            <a:gsLst>
              <a:gs pos="0">
                <a:srgbClr val="FFFFFF"/>
              </a:gs>
              <a:gs pos="7001">
                <a:srgbClr val="E6E6E6"/>
              </a:gs>
              <a:gs pos="14000">
                <a:srgbClr val="7D8496"/>
              </a:gs>
              <a:gs pos="51000">
                <a:srgbClr val="E6E6E6"/>
              </a:gs>
              <a:gs pos="89000">
                <a:srgbClr val="7D8496"/>
              </a:gs>
              <a:gs pos="100000">
                <a:srgbClr val="E6E6E6"/>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対策：</a:t>
            </a:r>
            <a:endParaRPr lang="en-US" altLang="ja-JP" sz="2400" b="1" dirty="0" smtClean="0">
              <a:solidFill>
                <a:schemeClr val="tx1"/>
              </a:solidFill>
            </a:endParaRPr>
          </a:p>
          <a:p>
            <a:pPr algn="ctr"/>
            <a:r>
              <a:rPr lang="ja-JP" altLang="en-US" sz="2400" b="1" dirty="0" smtClean="0">
                <a:solidFill>
                  <a:schemeClr val="tx1"/>
                </a:solidFill>
              </a:rPr>
              <a:t>細線化のパラメータを調整する</a:t>
            </a:r>
            <a:endParaRPr kumimoji="1" lang="ja-JP" altLang="en-US" sz="2400" b="1" dirty="0">
              <a:solidFill>
                <a:schemeClr val="tx1"/>
              </a:solidFill>
            </a:endParaRPr>
          </a:p>
        </p:txBody>
      </p:sp>
      <p:sp>
        <p:nvSpPr>
          <p:cNvPr id="13" name="タイトル 1"/>
          <p:cNvSpPr>
            <a:spLocks noGrp="1"/>
          </p:cNvSpPr>
          <p:nvPr>
            <p:ph type="title"/>
          </p:nvPr>
        </p:nvSpPr>
        <p:spPr>
          <a:xfrm>
            <a:off x="457200" y="216024"/>
            <a:ext cx="8229600" cy="764704"/>
          </a:xfrm>
        </p:spPr>
        <p:txBody>
          <a:bodyPr/>
          <a:lstStyle/>
          <a:p>
            <a:pPr>
              <a:defRPr/>
            </a:pPr>
            <a:r>
              <a:rPr lang="ja-JP" altLang="en-US" sz="3600" dirty="0" smtClean="0"/>
              <a:t>例外発生</a:t>
            </a:r>
            <a:endParaRPr lang="ja-JP" altLang="en-US" sz="3600" dirty="0"/>
          </a:p>
        </p:txBody>
      </p:sp>
    </p:spTree>
    <p:custDataLst>
      <p:tags r:id="rId1"/>
    </p:custDataLst>
    <p:extLst>
      <p:ext uri="{BB962C8B-B14F-4D97-AF65-F5344CB8AC3E}">
        <p14:creationId xmlns:p14="http://schemas.microsoft.com/office/powerpoint/2010/main" val="2770969457"/>
      </p:ext>
    </p:extLst>
  </p:cSld>
  <p:clrMapOvr>
    <a:masterClrMapping/>
  </p:clrMapOvr>
  <mc:AlternateContent xmlns:mc="http://schemas.openxmlformats.org/markup-compatibility/2006" xmlns:p14="http://schemas.microsoft.com/office/powerpoint/2010/main">
    <mc:Choice Requires="p14">
      <p:transition spd="slow" p14:dur="2000" advTm="8341"/>
    </mc:Choice>
    <mc:Fallback xmlns="">
      <p:transition spd="slow" advTm="83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tad\Research\Bachelor_Thesis\images\Result\Clipboard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5522" y="980728"/>
            <a:ext cx="3982942" cy="5400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tad\Research\Bachelor_Thesis\images\Result\Clipboard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136" y="1007751"/>
            <a:ext cx="3963013" cy="5373577"/>
          </a:xfrm>
          <a:prstGeom prst="rect">
            <a:avLst/>
          </a:prstGeom>
          <a:noFill/>
          <a:extLst>
            <a:ext uri="{909E8E84-426E-40DD-AFC4-6F175D3DCCD1}">
              <a14:hiddenFill xmlns:a14="http://schemas.microsoft.com/office/drawing/2010/main">
                <a:solidFill>
                  <a:srgbClr val="FFFFFF"/>
                </a:solidFill>
              </a14:hiddenFill>
            </a:ext>
          </a:extLst>
        </p:spPr>
      </p:pic>
      <p:sp>
        <p:nvSpPr>
          <p:cNvPr id="7" name="雲形吹き出し 6"/>
          <p:cNvSpPr/>
          <p:nvPr/>
        </p:nvSpPr>
        <p:spPr>
          <a:xfrm>
            <a:off x="1547664" y="2924944"/>
            <a:ext cx="1944216" cy="1296144"/>
          </a:xfrm>
          <a:prstGeom prst="cloudCallout">
            <a:avLst>
              <a:gd name="adj1" fmla="val 14883"/>
              <a:gd name="adj2" fmla="val -8763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rPr>
              <a:t>認識</a:t>
            </a:r>
            <a:endParaRPr kumimoji="1" lang="ja-JP" altLang="en-US" sz="3200" dirty="0">
              <a:solidFill>
                <a:schemeClr val="tx1"/>
              </a:solidFill>
            </a:endParaRPr>
          </a:p>
        </p:txBody>
      </p:sp>
      <p:sp>
        <p:nvSpPr>
          <p:cNvPr id="8" name="雲形吹き出し 7"/>
          <p:cNvSpPr/>
          <p:nvPr/>
        </p:nvSpPr>
        <p:spPr>
          <a:xfrm>
            <a:off x="5004048" y="3933056"/>
            <a:ext cx="1944216" cy="1296144"/>
          </a:xfrm>
          <a:prstGeom prst="cloudCallout">
            <a:avLst>
              <a:gd name="adj1" fmla="val 1445"/>
              <a:gd name="adj2" fmla="val -10107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rPr>
              <a:t>認識</a:t>
            </a:r>
            <a:endParaRPr kumimoji="1" lang="ja-JP" altLang="en-US" sz="3200" dirty="0">
              <a:solidFill>
                <a:schemeClr val="tx1"/>
              </a:solidFill>
            </a:endParaRPr>
          </a:p>
        </p:txBody>
      </p:sp>
      <p:sp>
        <p:nvSpPr>
          <p:cNvPr id="6" name="タイトル 1"/>
          <p:cNvSpPr>
            <a:spLocks noGrp="1"/>
          </p:cNvSpPr>
          <p:nvPr>
            <p:ph type="title"/>
          </p:nvPr>
        </p:nvSpPr>
        <p:spPr>
          <a:xfrm>
            <a:off x="457200" y="0"/>
            <a:ext cx="8229600" cy="764704"/>
          </a:xfrm>
        </p:spPr>
        <p:txBody>
          <a:bodyPr/>
          <a:lstStyle/>
          <a:p>
            <a:pPr>
              <a:defRPr/>
            </a:pPr>
            <a:r>
              <a:rPr lang="ja-JP" altLang="en-US" sz="3600" dirty="0" smtClean="0"/>
              <a:t>実験・結果</a:t>
            </a:r>
            <a:endParaRPr lang="ja-JP" altLang="en-US" sz="3600" dirty="0"/>
          </a:p>
        </p:txBody>
      </p:sp>
    </p:spTree>
    <p:extLst>
      <p:ext uri="{BB962C8B-B14F-4D97-AF65-F5344CB8AC3E}">
        <p14:creationId xmlns:p14="http://schemas.microsoft.com/office/powerpoint/2010/main" val="3282913848"/>
      </p:ext>
    </p:extLst>
  </p:cSld>
  <p:clrMapOvr>
    <a:masterClrMapping/>
  </p:clrMapOvr>
  <mc:AlternateContent xmlns:mc="http://schemas.openxmlformats.org/markup-compatibility/2006" xmlns:p14="http://schemas.microsoft.com/office/powerpoint/2010/main">
    <mc:Choice Requires="p14">
      <p:transition spd="slow" p14:dur="2000" advTm="8825"/>
    </mc:Choice>
    <mc:Fallback xmlns="">
      <p:transition spd="slow" advTm="8825"/>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2" descr="C:\atad\Research\Bachelor_Thesis\images\matching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442" b="17442"/>
          <a:stretch/>
        </p:blipFill>
        <p:spPr bwMode="auto">
          <a:xfrm>
            <a:off x="4956318" y="3906128"/>
            <a:ext cx="2496002" cy="283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3" descr="C:\atad\Research\Bachelor_Thesis\images\matching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7192" y="4428728"/>
            <a:ext cx="3014768"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C:\atad\Research\Bachelor_Thesis\images\Result\Clipboard0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362" y="577987"/>
            <a:ext cx="5157726" cy="36308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atad\Research\Bachelor_Thesis\images\Result\Clipboard04.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8531" b="18531"/>
          <a:stretch/>
        </p:blipFill>
        <p:spPr bwMode="auto">
          <a:xfrm>
            <a:off x="6016398" y="-315416"/>
            <a:ext cx="2990052" cy="4530172"/>
          </a:xfrm>
          <a:prstGeom prst="rect">
            <a:avLst/>
          </a:prstGeom>
          <a:noFill/>
          <a:extLst>
            <a:ext uri="{909E8E84-426E-40DD-AFC4-6F175D3DCCD1}">
              <a14:hiddenFill xmlns:a14="http://schemas.microsoft.com/office/drawing/2010/main">
                <a:solidFill>
                  <a:srgbClr val="FFFFFF"/>
                </a:solidFill>
              </a14:hiddenFill>
            </a:ext>
          </a:extLst>
        </p:spPr>
      </p:pic>
      <p:sp>
        <p:nvSpPr>
          <p:cNvPr id="14" name="雲形吹き出し 13"/>
          <p:cNvSpPr/>
          <p:nvPr/>
        </p:nvSpPr>
        <p:spPr>
          <a:xfrm>
            <a:off x="841009" y="548680"/>
            <a:ext cx="1944216" cy="1296144"/>
          </a:xfrm>
          <a:prstGeom prst="cloudCallout">
            <a:avLst>
              <a:gd name="adj1" fmla="val 79085"/>
              <a:gd name="adj2" fmla="val 2658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rPr>
              <a:t>認識</a:t>
            </a:r>
            <a:endParaRPr kumimoji="1" lang="ja-JP" altLang="en-US" sz="3200" dirty="0">
              <a:solidFill>
                <a:schemeClr val="tx1"/>
              </a:solidFill>
            </a:endParaRPr>
          </a:p>
        </p:txBody>
      </p:sp>
      <p:sp>
        <p:nvSpPr>
          <p:cNvPr id="15" name="雲形吹き出し 14"/>
          <p:cNvSpPr/>
          <p:nvPr/>
        </p:nvSpPr>
        <p:spPr>
          <a:xfrm>
            <a:off x="7308304" y="4005064"/>
            <a:ext cx="1548680" cy="1160197"/>
          </a:xfrm>
          <a:prstGeom prst="cloudCallout">
            <a:avLst>
              <a:gd name="adj1" fmla="val -92896"/>
              <a:gd name="adj2" fmla="val -381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rPr>
              <a:t>認識</a:t>
            </a:r>
            <a:endParaRPr kumimoji="1" lang="ja-JP" altLang="en-US" sz="3200" dirty="0">
              <a:solidFill>
                <a:schemeClr val="tx1"/>
              </a:solidFill>
            </a:endParaRPr>
          </a:p>
        </p:txBody>
      </p:sp>
      <p:sp>
        <p:nvSpPr>
          <p:cNvPr id="16" name="雲形吹き出し 15"/>
          <p:cNvSpPr/>
          <p:nvPr/>
        </p:nvSpPr>
        <p:spPr>
          <a:xfrm>
            <a:off x="359024" y="5725187"/>
            <a:ext cx="1548680" cy="1160197"/>
          </a:xfrm>
          <a:prstGeom prst="cloudCallout">
            <a:avLst>
              <a:gd name="adj1" fmla="val 83298"/>
              <a:gd name="adj2" fmla="val -3258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rPr>
              <a:t>認識</a:t>
            </a:r>
            <a:endParaRPr kumimoji="1" lang="ja-JP" altLang="en-US" sz="3200" dirty="0">
              <a:solidFill>
                <a:schemeClr val="tx1"/>
              </a:solidFill>
            </a:endParaRPr>
          </a:p>
        </p:txBody>
      </p:sp>
      <p:sp>
        <p:nvSpPr>
          <p:cNvPr id="17" name="雲形吹き出し 16"/>
          <p:cNvSpPr/>
          <p:nvPr/>
        </p:nvSpPr>
        <p:spPr>
          <a:xfrm>
            <a:off x="7308304" y="4203192"/>
            <a:ext cx="1548680" cy="1160197"/>
          </a:xfrm>
          <a:prstGeom prst="cloudCallout">
            <a:avLst>
              <a:gd name="adj1" fmla="val -16045"/>
              <a:gd name="adj2" fmla="val -13142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rPr>
              <a:t>認識</a:t>
            </a:r>
            <a:endParaRPr kumimoji="1" lang="ja-JP" altLang="en-US" sz="3200" dirty="0">
              <a:solidFill>
                <a:schemeClr val="tx1"/>
              </a:solidFill>
            </a:endParaRPr>
          </a:p>
        </p:txBody>
      </p:sp>
      <p:sp>
        <p:nvSpPr>
          <p:cNvPr id="10" name="タイトル 1"/>
          <p:cNvSpPr>
            <a:spLocks noGrp="1"/>
          </p:cNvSpPr>
          <p:nvPr>
            <p:ph type="title"/>
          </p:nvPr>
        </p:nvSpPr>
        <p:spPr>
          <a:xfrm>
            <a:off x="457200" y="-144016"/>
            <a:ext cx="8229600" cy="764704"/>
          </a:xfrm>
        </p:spPr>
        <p:txBody>
          <a:bodyPr>
            <a:normAutofit/>
          </a:bodyPr>
          <a:lstStyle/>
          <a:p>
            <a:pPr>
              <a:defRPr/>
            </a:pPr>
            <a:r>
              <a:rPr lang="ja-JP" altLang="en-US" sz="1800" dirty="0" smtClean="0"/>
              <a:t>その他の応用</a:t>
            </a:r>
            <a:endParaRPr lang="ja-JP" altLang="en-US" sz="1800" dirty="0"/>
          </a:p>
        </p:txBody>
      </p:sp>
    </p:spTree>
  </p:cSld>
  <p:clrMapOvr>
    <a:masterClrMapping/>
  </p:clrMapOvr>
  <mc:AlternateContent xmlns:mc="http://schemas.openxmlformats.org/markup-compatibility/2006" xmlns:p14="http://schemas.microsoft.com/office/powerpoint/2010/main">
    <mc:Choice Requires="p14">
      <p:transition spd="slow" p14:dur="2000" advTm="13451"/>
    </mc:Choice>
    <mc:Fallback xmlns="">
      <p:transition spd="slow" advTm="13451"/>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1"/>
          </p:nvPr>
        </p:nvSpPr>
        <p:spPr>
          <a:xfrm>
            <a:off x="251520" y="908050"/>
            <a:ext cx="8712968" cy="5118100"/>
          </a:xfrm>
        </p:spPr>
        <p:txBody>
          <a:bodyPr/>
          <a:lstStyle/>
          <a:p>
            <a:r>
              <a:rPr lang="ja-JP" altLang="en-US" b="1" dirty="0" smtClean="0"/>
              <a:t>まとめ</a:t>
            </a:r>
          </a:p>
          <a:p>
            <a:pPr lvl="1">
              <a:buFont typeface="Wingdings" pitchFamily="2" charset="2"/>
              <a:buChar char="p"/>
            </a:pPr>
            <a:r>
              <a:rPr lang="ja-JP" altLang="en-US" sz="2700" dirty="0" smtClean="0"/>
              <a:t>画像内にある物体の輪郭と認識目的の形状 （三角形）との類似度がマッチングしたことを確認した。 </a:t>
            </a:r>
            <a:endParaRPr lang="en-US" altLang="ja-JP" sz="2700" dirty="0" smtClean="0"/>
          </a:p>
          <a:p>
            <a:endParaRPr lang="en-US" altLang="ja-JP" dirty="0" smtClean="0"/>
          </a:p>
          <a:p>
            <a:endParaRPr lang="ja-JP" altLang="en-US" dirty="0" smtClean="0"/>
          </a:p>
          <a:p>
            <a:r>
              <a:rPr lang="ja-JP" altLang="en-US" b="1" dirty="0" smtClean="0"/>
              <a:t>今後の課題</a:t>
            </a:r>
            <a:endParaRPr lang="en-US" altLang="ja-JP" b="1" dirty="0" smtClean="0"/>
          </a:p>
          <a:p>
            <a:pPr lvl="1">
              <a:buFont typeface="Wingdings" pitchFamily="2" charset="2"/>
              <a:buChar char="p"/>
            </a:pPr>
            <a:r>
              <a:rPr lang="ja-JP" altLang="en-US" dirty="0" smtClean="0"/>
              <a:t>誤認識への対応</a:t>
            </a:r>
          </a:p>
          <a:p>
            <a:pPr lvl="1">
              <a:buFont typeface="Wingdings" pitchFamily="2" charset="2"/>
              <a:buChar char="p"/>
            </a:pPr>
            <a:r>
              <a:rPr lang="ja-JP" altLang="en-US" dirty="0" smtClean="0"/>
              <a:t>画質が低い画像における認識精度の向上</a:t>
            </a:r>
            <a:endParaRPr lang="en-US" altLang="ja-JP" dirty="0" smtClean="0"/>
          </a:p>
          <a:p>
            <a:pPr lvl="1">
              <a:buFont typeface="Wingdings" pitchFamily="2" charset="2"/>
              <a:buChar char="p"/>
            </a:pPr>
            <a:r>
              <a:rPr lang="ja-JP" altLang="en-US" dirty="0" smtClean="0"/>
              <a:t>来年度のつくばチャレンジで実用化するために、多くの走行実験をこなす</a:t>
            </a:r>
          </a:p>
        </p:txBody>
      </p:sp>
    </p:spTree>
  </p:cSld>
  <p:clrMapOvr>
    <a:masterClrMapping/>
  </p:clrMapOvr>
  <mc:AlternateContent xmlns:mc="http://schemas.openxmlformats.org/markup-compatibility/2006" xmlns:p14="http://schemas.microsoft.com/office/powerpoint/2010/main">
    <mc:Choice Requires="p14">
      <p:transition spd="slow" p14:dur="2000" advTm="5002"/>
    </mc:Choice>
    <mc:Fallback xmlns="">
      <p:transition spd="slow" advTm="5002"/>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p:cNvSpPr>
          <p:nvPr>
            <p:ph type="body" idx="1"/>
          </p:nvPr>
        </p:nvSpPr>
        <p:spPr>
          <a:xfrm>
            <a:off x="2268538" y="2924175"/>
            <a:ext cx="5113337" cy="649288"/>
          </a:xfrm>
        </p:spPr>
        <p:txBody>
          <a:bodyPr/>
          <a:lstStyle/>
          <a:p>
            <a:pPr>
              <a:buFont typeface="Wingdings" pitchFamily="2" charset="2"/>
              <a:buNone/>
            </a:pPr>
            <a:r>
              <a:rPr lang="ja-JP" altLang="en-US" b="1" smtClean="0"/>
              <a:t>ご清聴ありがとうございました</a:t>
            </a:r>
          </a:p>
        </p:txBody>
      </p:sp>
    </p:spTree>
  </p:cSld>
  <p:clrMapOvr>
    <a:masterClrMapping/>
  </p:clrMapOvr>
  <mc:AlternateContent xmlns:mc="http://schemas.openxmlformats.org/markup-compatibility/2006" xmlns:p14="http://schemas.microsoft.com/office/powerpoint/2010/main">
    <mc:Choice Requires="p14">
      <p:transition spd="slow" p14:dur="2000" advTm="2555"/>
    </mc:Choice>
    <mc:Fallback xmlns="">
      <p:transition spd="slow" advTm="2555"/>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8|9.8|16.1|4.9|17.7|0.7|2.1"/>
</p:tagLst>
</file>

<file path=ppt/tags/tag2.xml><?xml version="1.0" encoding="utf-8"?>
<p:tagLst xmlns:a="http://schemas.openxmlformats.org/drawingml/2006/main" xmlns:r="http://schemas.openxmlformats.org/officeDocument/2006/relationships" xmlns:p="http://schemas.openxmlformats.org/presentationml/2006/main">
  <p:tag name="TIMING" val="|4.7"/>
</p:tagLst>
</file>

<file path=ppt/tags/tag3.xml><?xml version="1.0" encoding="utf-8"?>
<p:tagLst xmlns:a="http://schemas.openxmlformats.org/drawingml/2006/main" xmlns:r="http://schemas.openxmlformats.org/officeDocument/2006/relationships" xmlns:p="http://schemas.openxmlformats.org/presentationml/2006/main">
  <p:tag name="TIMING" val="|10.8"/>
</p:tagLst>
</file>

<file path=ppt/tags/tag4.xml><?xml version="1.0" encoding="utf-8"?>
<p:tagLst xmlns:a="http://schemas.openxmlformats.org/drawingml/2006/main" xmlns:r="http://schemas.openxmlformats.org/officeDocument/2006/relationships" xmlns:p="http://schemas.openxmlformats.org/presentationml/2006/main">
  <p:tag name="TIMING" val="|1|1|2.1|2.4|4.5"/>
</p:tagLst>
</file>

<file path=ppt/tags/tag5.xml><?xml version="1.0" encoding="utf-8"?>
<p:tagLst xmlns:a="http://schemas.openxmlformats.org/drawingml/2006/main" xmlns:r="http://schemas.openxmlformats.org/officeDocument/2006/relationships" xmlns:p="http://schemas.openxmlformats.org/presentationml/2006/main">
  <p:tag name="TIMING" val="|29.1|1.1"/>
</p:tagLst>
</file>

<file path=ppt/tags/tag6.xml><?xml version="1.0" encoding="utf-8"?>
<p:tagLst xmlns:a="http://schemas.openxmlformats.org/drawingml/2006/main" xmlns:r="http://schemas.openxmlformats.org/officeDocument/2006/relationships" xmlns:p="http://schemas.openxmlformats.org/presentationml/2006/main">
  <p:tag name="TIMING" val="|4.3|62.2|0.9"/>
</p:tagLst>
</file>

<file path=ppt/tags/tag7.xml><?xml version="1.0" encoding="utf-8"?>
<p:tagLst xmlns:a="http://schemas.openxmlformats.org/drawingml/2006/main" xmlns:r="http://schemas.openxmlformats.org/officeDocument/2006/relationships" xmlns:p="http://schemas.openxmlformats.org/presentationml/2006/main">
  <p:tag name="TIMING" val="|41.6"/>
</p:tagLst>
</file>

<file path=ppt/tags/tag8.xml><?xml version="1.0" encoding="utf-8"?>
<p:tagLst xmlns:a="http://schemas.openxmlformats.org/drawingml/2006/main" xmlns:r="http://schemas.openxmlformats.org/officeDocument/2006/relationships" xmlns:p="http://schemas.openxmlformats.org/presentationml/2006/main">
  <p:tag name="TIMING" val="|0.4|1.6|1.4|1.2|0.8|1.4|1.2|1.7|2.3|5.9"/>
</p:tagLst>
</file>

<file path=ppt/tags/tag9.xml><?xml version="1.0" encoding="utf-8"?>
<p:tagLst xmlns:a="http://schemas.openxmlformats.org/drawingml/2006/main" xmlns:r="http://schemas.openxmlformats.org/officeDocument/2006/relationships" xmlns:p="http://schemas.openxmlformats.org/presentationml/2006/main">
  <p:tag name="TIMING" val="|2.4|8.3|2.3|3.1"/>
</p:tagLst>
</file>

<file path=ppt/tags/tag10.xml><?xml version="1.0" encoding="utf-8"?>
<p:tagLst xmlns:a="http://schemas.openxmlformats.org/drawingml/2006/main" xmlns:r="http://schemas.openxmlformats.org/officeDocument/2006/relationships" xmlns:p="http://schemas.openxmlformats.org/presentationml/2006/main">
  <p:tag name="TIMING" val="|6.1"/>
</p:tagLst>
</file>

<file path=ppt/tags/tag11.xml><?xml version="1.0" encoding="utf-8"?>
<p:tagLst xmlns:a="http://schemas.openxmlformats.org/drawingml/2006/main" xmlns:r="http://schemas.openxmlformats.org/officeDocument/2006/relationships" xmlns:p="http://schemas.openxmlformats.org/presentationml/2006/main">
  <p:tag name="TIMING" val="|2.5"/>
</p:tagLst>
</file>

<file path=ppt/tags/tag12.xml><?xml version="1.0" encoding="utf-8"?>
<p:tagLst xmlns:a="http://schemas.openxmlformats.org/drawingml/2006/main" xmlns:r="http://schemas.openxmlformats.org/officeDocument/2006/relationships" xmlns:p="http://schemas.openxmlformats.org/presentationml/2006/main">
  <p:tag name="TIMING" val="|1.4|1.6|2.2"/>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雪藤">
  <a:themeElements>
    <a:clrScheme name="エレメント">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雪藤">
      <a:majorFont>
        <a:latin typeface="Bookman Old Style"/>
        <a:ea typeface=""/>
        <a:cs typeface=""/>
        <a:font script="Jpan" typeface="HGP明朝E"/>
        <a:font script="Hang" typeface="돋움"/>
        <a:font script="Hans" typeface="黑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方正舒体"/>
        <a:font script="Hant" typeface="標楷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雪藤">
      <a:fillStyleLst>
        <a:solidFill>
          <a:schemeClr val="phClr">
            <a:tint val="100000"/>
          </a:schemeClr>
        </a:solidFill>
        <a:gradFill>
          <a:gsLst>
            <a:gs pos="0">
              <a:schemeClr val="phClr">
                <a:sat val="13000"/>
                <a:lum val="79000"/>
              </a:schemeClr>
            </a:gs>
            <a:gs pos="100000">
              <a:schemeClr val="phClr">
                <a:sat val="100000"/>
                <a:lum val="95000"/>
              </a:schemeClr>
            </a:gs>
          </a:gsLst>
          <a:lin ang="5400000" scaled="1"/>
        </a:gradFill>
        <a:blipFill>
          <a:blip xmlns:r="http://schemas.openxmlformats.org/officeDocument/2006/relationships" r:embed="rId1">
            <a:duotone>
              <a:srgbClr val="FFFFFF"/>
              <a:schemeClr val="phClr">
                <a:tint val="100000"/>
              </a:schemeClr>
            </a:duotone>
          </a:blip>
        </a:blipFill>
      </a:fillStyleLst>
      <a:lnStyleLst>
        <a:ln w="9525">
          <a:solidFill>
            <a:schemeClr val="phClr">
              <a:alpha val="100000"/>
            </a:schemeClr>
          </a:solidFill>
          <a:prstDash val="solid"/>
        </a:ln>
        <a:ln w="12700">
          <a:solidFill>
            <a:schemeClr val="phClr">
              <a:alpha val="100000"/>
            </a:schemeClr>
          </a:solidFill>
          <a:prstDash val="solid"/>
        </a:ln>
        <a:ln w="38100">
          <a:solidFill>
            <a:schemeClr val="phClr">
              <a:alpha val="100000"/>
            </a:schemeClr>
          </a:solidFill>
          <a:prstDash val="solid"/>
        </a:ln>
      </a:lnStyleLst>
      <a:effectStyleLst>
        <a:effectStyle>
          <a:effectLst/>
        </a:effectStyle>
        <a:effectStyle>
          <a:effectLst>
            <a:glow rad="101600">
              <a:schemeClr val="phClr">
                <a:alpha val="10000"/>
              </a:schemeClr>
            </a:glow>
            <a:outerShdw blurRad="50800" dist="50800" dir="5400000" algn="tl">
              <a:srgbClr val="7D7D7D">
                <a:alpha val="65000"/>
              </a:srgbClr>
            </a:outerShdw>
          </a:effectLst>
          <a:scene3d>
            <a:camera prst="perspectiveFront"/>
            <a:lightRig rig="threePt" dir="t">
              <a:rot lat="0" lon="0" rev="18900000"/>
            </a:lightRig>
          </a:scene3d>
          <a:sp3d/>
        </a:effectStyle>
        <a:effectStyle>
          <a:effectLst>
            <a:glow rad="101600">
              <a:schemeClr val="phClr">
                <a:alpha val="15000"/>
              </a:schemeClr>
            </a:glow>
            <a:outerShdw blurRad="50800" dist="50800" dir="5400000" algn="tl">
              <a:srgbClr val="7D7D7D">
                <a:alpha val="65000"/>
              </a:srgbClr>
            </a:outerShdw>
          </a:effectLst>
          <a:scene3d>
            <a:camera prst="perspectiveFront" fov="0"/>
            <a:lightRig rig="glow" dir="t">
              <a:rot lat="0" lon="0" rev="2700000"/>
            </a:lightRig>
          </a:scene3d>
          <a:sp3d>
            <a:bevelT w="342900" h="38100" prst="softRound"/>
            <a:bevelB w="342900" h="38100" prst="softRound"/>
            <a:contourClr>
              <a:srgbClr val="000000"/>
            </a:contourClr>
          </a:sp3d>
        </a:effectStyle>
      </a:effectStyleLst>
      <a:bgFillStyleLst>
        <a:solidFill>
          <a:schemeClr val="phClr">
            <a:tint val="100000"/>
          </a:schemeClr>
        </a:solidFill>
        <a:gradFill>
          <a:gsLst>
            <a:gs pos="0">
              <a:schemeClr val="phClr">
                <a:sat val="0"/>
                <a:lum val="100000"/>
              </a:schemeClr>
            </a:gs>
            <a:gs pos="100000">
              <a:schemeClr val="phClr">
                <a:sat val="100000"/>
                <a:lum val="90000"/>
              </a:schemeClr>
            </a:gs>
          </a:gsLst>
          <a:lin ang="16200000" scaled="1"/>
        </a:gradFill>
        <a:blipFill rotWithShape="0">
          <a:blip xmlns:r="http://schemas.openxmlformats.org/officeDocument/2006/relationships" r:embed="rId2">
            <a:duotone>
              <a:schemeClr val="phClr">
                <a:shade val="28000"/>
                <a:satMod val="250000"/>
              </a:schemeClr>
              <a:schemeClr val="phClr">
                <a:tint val="92350"/>
                <a:satMod val="150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革命.thmx</Template>
  <TotalTime>3492</TotalTime>
  <Words>1231</Words>
  <Application>Microsoft Office PowerPoint</Application>
  <PresentationFormat>画面に合わせる (4:3)</PresentationFormat>
  <Paragraphs>274</Paragraphs>
  <Slides>23</Slides>
  <Notes>23</Notes>
  <HiddenSlides>0</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雪藤</vt:lpstr>
      <vt:lpstr>図形パターン照合を目的とした 多角形認識アルゴリズムと その自律走行ロボットへの応用    Polygon recognition algorithm for the purpose of image pattern matching  and its application to autonomous mobile robot</vt:lpstr>
      <vt:lpstr>発表の流れ</vt:lpstr>
      <vt:lpstr>研究の背景</vt:lpstr>
      <vt:lpstr>つくばチャレンジ２０１０</vt:lpstr>
      <vt:lpstr>自律移動ロボット MG10</vt:lpstr>
      <vt:lpstr>研究の目的</vt:lpstr>
      <vt:lpstr>多角形認識アルゴリズム</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実験・結果</vt:lpstr>
      <vt:lpstr>ズレ角度の計算</vt:lpstr>
      <vt:lpstr>例外発生</vt:lpstr>
      <vt:lpstr>実験・結果</vt:lpstr>
      <vt:lpstr>その他の応用</vt:lpstr>
      <vt:lpstr>PowerPoint プレゼンテーション</vt:lpstr>
      <vt:lpstr>PowerPoint プレゼンテーション</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ohtalab</dc:creator>
  <cp:lastModifiedBy>ohtalab</cp:lastModifiedBy>
  <cp:revision>308</cp:revision>
  <cp:lastPrinted>2011-02-08T03:24:14Z</cp:lastPrinted>
  <dcterms:created xsi:type="dcterms:W3CDTF">2011-02-07T00:24:19Z</dcterms:created>
  <dcterms:modified xsi:type="dcterms:W3CDTF">2011-11-03T10:03:07Z</dcterms:modified>
</cp:coreProperties>
</file>